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sldIdLst>
    <p:sldId id="256" r:id="rId4"/>
    <p:sldId id="268" r:id="rId5"/>
    <p:sldId id="276" r:id="rId6"/>
    <p:sldId id="264" r:id="rId7"/>
    <p:sldId id="301" r:id="rId8"/>
    <p:sldId id="261" r:id="rId9"/>
    <p:sldId id="265" r:id="rId10"/>
    <p:sldId id="279" r:id="rId11"/>
    <p:sldId id="302" r:id="rId12"/>
    <p:sldId id="303" r:id="rId13"/>
    <p:sldId id="304" r:id="rId14"/>
    <p:sldId id="305" r:id="rId15"/>
    <p:sldId id="274" r:id="rId16"/>
    <p:sldId id="272" r:id="rId17"/>
    <p:sldId id="306" r:id="rId18"/>
    <p:sldId id="308" r:id="rId19"/>
    <p:sldId id="309" r:id="rId20"/>
    <p:sldId id="310" r:id="rId21"/>
    <p:sldId id="311" r:id="rId22"/>
    <p:sldId id="273" r:id="rId23"/>
    <p:sldId id="284" r:id="rId24"/>
    <p:sldId id="262" r:id="rId25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39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2AEB8"/>
    <a:srgbClr val="F1F1F1"/>
    <a:srgbClr val="D9D6CF"/>
    <a:srgbClr val="F7F4E3"/>
    <a:srgbClr val="E2DEBA"/>
    <a:srgbClr val="98CCC7"/>
    <a:srgbClr val="F1E8AE"/>
    <a:srgbClr val="FFFFFF"/>
    <a:srgbClr val="F2A40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926" autoAdjust="0"/>
    <p:restoredTop sz="94628" autoAdjust="0"/>
  </p:normalViewPr>
  <p:slideViewPr>
    <p:cSldViewPr>
      <p:cViewPr varScale="1">
        <p:scale>
          <a:sx n="111" d="100"/>
          <a:sy n="111" d="100"/>
        </p:scale>
        <p:origin x="-710" y="-82"/>
      </p:cViewPr>
      <p:guideLst>
        <p:guide orient="horz" pos="139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851920" y="1794902"/>
            <a:ext cx="5292080" cy="1080121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>
                <a:ea typeface="맑은 고딕" pitchFamily="50" charset="-127"/>
              </a:rPr>
              <a:t>FREE </a:t>
            </a:r>
          </a:p>
          <a:p>
            <a:r>
              <a:rPr lang="en-US" altLang="ko-KR" dirty="0">
                <a:ea typeface="맑은 고딕" pitchFamily="50" charset="-127"/>
              </a:rPr>
              <a:t>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851772" y="2947030"/>
            <a:ext cx="5292080" cy="48881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en-US" altLang="ko-KR" b="1" dirty="0"/>
              <a:t>INSERT THE TITLE </a:t>
            </a:r>
          </a:p>
          <a:p>
            <a:pPr>
              <a:spcBef>
                <a:spcPts val="0"/>
              </a:spcBef>
              <a:defRPr/>
            </a:pPr>
            <a:r>
              <a:rPr lang="en-US" altLang="ko-KR" b="1" dirty="0"/>
              <a:t>OF YOUR PRESENTATION HERE</a:t>
            </a:r>
            <a:endParaRPr lang="en-US" altLang="ko-KR" dirty="0"/>
          </a:p>
        </p:txBody>
      </p:sp>
      <p:pic>
        <p:nvPicPr>
          <p:cNvPr id="1026" name="Picture 2" descr="E:\002-KIMS BUSINESS\007-02-Fullslidesppt-Contents\20161228\02-edu\bulb-item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2640" y="657349"/>
            <a:ext cx="1765300" cy="391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62736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1759754"/>
            <a:ext cx="9144000" cy="22113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pic>
        <p:nvPicPr>
          <p:cNvPr id="6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23208" y="1042230"/>
            <a:ext cx="2869272" cy="347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7380312" y="1175233"/>
            <a:ext cx="1008112" cy="25561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43269" y="1261134"/>
            <a:ext cx="1654766" cy="25561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700137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3059832" cy="51435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4860032" y="0"/>
            <a:ext cx="36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4896032" y="1311750"/>
            <a:ext cx="180000" cy="252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3440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9144000" cy="30765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95063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131840" y="181632"/>
            <a:ext cx="601216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131840" y="757696"/>
            <a:ext cx="601216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3059832" cy="51435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146470" y="1131590"/>
            <a:ext cx="3059832" cy="40119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988877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411510"/>
            <a:ext cx="6444208" cy="43204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35622" y="195487"/>
            <a:ext cx="1944216" cy="47525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2223854" y="195487"/>
            <a:ext cx="1944216" cy="47525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4312086" y="195487"/>
            <a:ext cx="1944216" cy="47525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42137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444208" y="267494"/>
            <a:ext cx="2160000" cy="21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6444208" y="2715766"/>
            <a:ext cx="2160000" cy="21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3986213" y="267494"/>
            <a:ext cx="2160000" cy="21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986213" y="2715766"/>
            <a:ext cx="2160000" cy="21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09397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291830"/>
            <a:ext cx="8748464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3867894"/>
            <a:ext cx="8748464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4963500"/>
            <a:ext cx="9144000" cy="1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67544" y="339502"/>
            <a:ext cx="3312128" cy="280807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995936" y="339502"/>
            <a:ext cx="4680520" cy="13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995936" y="1815574"/>
            <a:ext cx="1440000" cy="13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16196" y="1815574"/>
            <a:ext cx="1440000" cy="13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236456" y="1815574"/>
            <a:ext cx="1440000" cy="13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52426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xmlns="" val="3106909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8182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2571750"/>
            <a:ext cx="9144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2116108" y="843558"/>
            <a:ext cx="4896544" cy="34563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2116108" y="0"/>
            <a:ext cx="4896544" cy="1954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2116108" y="4948014"/>
            <a:ext cx="4896544" cy="1954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116108" y="3049518"/>
            <a:ext cx="4896544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116108" y="3625582"/>
            <a:ext cx="4896544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28\02-edu\bulb-item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4155985" y="1156325"/>
            <a:ext cx="816788" cy="1812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38235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572242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14830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Oval 3"/>
          <p:cNvSpPr/>
          <p:nvPr userDrawn="1"/>
        </p:nvSpPr>
        <p:spPr>
          <a:xfrm>
            <a:off x="3311860" y="737642"/>
            <a:ext cx="2520280" cy="25202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Picture 2" descr="E:\002-KIMS BUSINESS\007-02-Fullslidesppt-Contents\20161228\02-edu\bulb-item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2351" y="1139211"/>
            <a:ext cx="819298" cy="1818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22477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2604" y="0"/>
            <a:ext cx="1584176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4" name="Picture 2" descr="E:\002-KIMS BUSINESS\007-02-Fullslidesppt-Contents\20161228\02-edu\bulb-item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9484" y="938231"/>
            <a:ext cx="1584176" cy="3515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002-KIMS BUSINESS\007-02-Fullslidesppt-Contents\20161228\02-edu\bulb-item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0000"/>
          <a:stretch/>
        </p:blipFill>
        <p:spPr bwMode="auto">
          <a:xfrm>
            <a:off x="789484" y="938231"/>
            <a:ext cx="792088" cy="3515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75712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2604" y="0"/>
            <a:ext cx="1584176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4" name="Picture 2" descr="E:\002-KIMS BUSINESS\007-02-Fullslidesppt-Contents\20161228\02-edu\bulb-item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6735" y="2931790"/>
            <a:ext cx="945499" cy="2098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45998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399842"/>
            <a:ext cx="9144000" cy="17436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Oval 3"/>
          <p:cNvSpPr/>
          <p:nvPr userDrawn="1"/>
        </p:nvSpPr>
        <p:spPr>
          <a:xfrm>
            <a:off x="4043561" y="2859782"/>
            <a:ext cx="1080120" cy="1080120"/>
          </a:xfrm>
          <a:prstGeom prst="ellipse">
            <a:avLst/>
          </a:prstGeom>
          <a:solidFill>
            <a:schemeClr val="accent1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Picture 2" descr="E:\002-KIMS BUSINESS\007-02-Fullslidesppt-Contents\20161228\02-edu\bulb-item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08057" y="3010192"/>
            <a:ext cx="351128" cy="77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26867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0" y="4963500"/>
            <a:ext cx="9144000" cy="1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9144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12904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1960850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43508" y="92609"/>
            <a:ext cx="8856984" cy="49582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1347774"/>
            <a:ext cx="2160240" cy="18720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2327920" y="1347774"/>
            <a:ext cx="2160240" cy="18720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655840" y="1347774"/>
            <a:ext cx="2160240" cy="18720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6983760" y="1347774"/>
            <a:ext cx="2160240" cy="18720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3219822"/>
            <a:ext cx="2160000" cy="1584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2328000" y="3219822"/>
            <a:ext cx="2160000" cy="1584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4656000" y="3219822"/>
            <a:ext cx="2160000" cy="1584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6984000" y="3219822"/>
            <a:ext cx="2160000" cy="1584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15967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932113"/>
            <a:ext cx="9144000" cy="22113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3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131590"/>
            <a:ext cx="7230270" cy="3677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513480" y="1626257"/>
            <a:ext cx="3465217" cy="256260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467544" y="3363838"/>
            <a:ext cx="3024336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326058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72" r:id="rId2"/>
    <p:sldLayoutId id="2147483670" r:id="rId3"/>
    <p:sldLayoutId id="2147483652" r:id="rId4"/>
    <p:sldLayoutId id="2147483671" r:id="rId5"/>
    <p:sldLayoutId id="2147483655" r:id="rId6"/>
    <p:sldLayoutId id="2147483662" r:id="rId7"/>
    <p:sldLayoutId id="2147483663" r:id="rId8"/>
    <p:sldLayoutId id="2147483665" r:id="rId9"/>
    <p:sldLayoutId id="2147483666" r:id="rId10"/>
    <p:sldLayoutId id="2147483667" r:id="rId11"/>
    <p:sldLayoutId id="2147483664" r:id="rId12"/>
    <p:sldLayoutId id="2147483668" r:id="rId13"/>
    <p:sldLayoutId id="2147483669" r:id="rId14"/>
    <p:sldLayoutId id="2147483673" r:id="rId15"/>
    <p:sldLayoutId id="2147483656" r:id="rId16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131840" y="1794902"/>
            <a:ext cx="6012160" cy="1080121"/>
          </a:xfrm>
        </p:spPr>
        <p:txBody>
          <a:bodyPr/>
          <a:lstStyle/>
          <a:p>
            <a:r>
              <a:rPr lang="pl-PL" altLang="ko-KR" dirty="0">
                <a:ea typeface="맑은 고딕" pitchFamily="50" charset="-127"/>
              </a:rPr>
              <a:t>Typy</a:t>
            </a:r>
            <a:r>
              <a:rPr lang="pl-PL" altLang="ko-KR" dirty="0">
                <a:latin typeface="Source Sans Pro Semibold" panose="020B0603030403020204" pitchFamily="34" charset="-18"/>
                <a:ea typeface="맑은 고딕" pitchFamily="50" charset="-127"/>
              </a:rPr>
              <a:t> i Formaty </a:t>
            </a:r>
            <a:r>
              <a:rPr lang="pl-PL" altLang="ko-KR" dirty="0" err="1">
                <a:latin typeface="Source Sans Pro Semibold" panose="020B0603030403020204" pitchFamily="34" charset="-18"/>
                <a:ea typeface="맑은 고딕" pitchFamily="50" charset="-127"/>
              </a:rPr>
              <a:t>Fontów</a:t>
            </a:r>
            <a:endParaRPr lang="en-US" altLang="ko-KR" dirty="0">
              <a:latin typeface="Source Sans Pro Semibold" panose="020B0603030403020204" pitchFamily="34" charset="-18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131840" y="2571750"/>
            <a:ext cx="5292080" cy="303273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pl-PL" altLang="ko-KR" b="1" dirty="0">
                <a:cs typeface="Times New Roman" panose="02020603050405020304" pitchFamily="18" charset="0"/>
              </a:rPr>
              <a:t>Mateusz</a:t>
            </a:r>
            <a:r>
              <a:rPr lang="pl-PL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Bogdan Kl. 3GG</a:t>
            </a:r>
            <a:endParaRPr lang="en-US" altLang="ko-K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xmlns="" id="{BB06AA24-45C7-4C9D-8B83-3170DECDA94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661" t="24193" r="20463" b="54807"/>
          <a:stretch/>
        </p:blipFill>
        <p:spPr>
          <a:xfrm>
            <a:off x="3131840" y="642774"/>
            <a:ext cx="5292080" cy="1080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71841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l-PL" altLang="ko-KR" dirty="0"/>
              <a:t>Czcionka Slab </a:t>
            </a:r>
            <a:r>
              <a:rPr lang="pl-PL" altLang="ko-KR" dirty="0" err="1"/>
              <a:t>serif</a:t>
            </a:r>
            <a:r>
              <a:rPr lang="pl-PL" altLang="ko-KR" dirty="0"/>
              <a:t> (Egipcjanka)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67544" y="1131590"/>
            <a:ext cx="35058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Cechy:</a:t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• Większy odpowiednik szeryfów</a:t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• Artystyczny wygląd</a:t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/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Zastosowanie:</a:t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• Dobrze widoczne nagłówki w tekście</a:t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• Styl </a:t>
            </a:r>
            <a:r>
              <a:rPr lang="pl-PL" altLang="ko-KR" sz="1200" b="1" dirty="0" err="1">
                <a:solidFill>
                  <a:schemeClr val="accent1"/>
                </a:solidFill>
                <a:cs typeface="Arial" pitchFamily="34" charset="0"/>
              </a:rPr>
              <a:t>Vintage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544" y="3363838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Przykłady:</a:t>
            </a:r>
            <a:br>
              <a:rPr lang="pl-PL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</a:br>
            <a:r>
              <a:rPr lang="pl-PL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• </a:t>
            </a:r>
            <a:r>
              <a:rPr lang="pl-PL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Claredon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" name="Symbol zastępczy obrazu 3">
            <a:extLst>
              <a:ext uri="{FF2B5EF4-FFF2-40B4-BE49-F238E27FC236}">
                <a16:creationId xmlns:a16="http://schemas.microsoft.com/office/drawing/2014/main" xmlns="" id="{77B68026-DC3D-47C0-9E17-0F919064DCE4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pic>
        <p:nvPicPr>
          <p:cNvPr id="6146" name="Picture 2" descr="Krótka historia krojów pisma - O designie i opakowaniachO designie i  opakowaniach">
            <a:extLst>
              <a:ext uri="{FF2B5EF4-FFF2-40B4-BE49-F238E27FC236}">
                <a16:creationId xmlns:a16="http://schemas.microsoft.com/office/drawing/2014/main" xmlns="" id="{64B0FB3C-322C-40BC-9919-9AA3FF9607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13480" y="1905145"/>
            <a:ext cx="3465216" cy="1830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02083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l-PL" altLang="ko-KR" dirty="0"/>
              <a:t>Czcionka Skryptowa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67544" y="1131590"/>
            <a:ext cx="35058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Cechy:</a:t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• Naśladuje odręczne pismo, styl retro</a:t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• Należy stosować je ostrożnie </a:t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/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Zastosowanie:</a:t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• Zaproszenia</a:t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• Tytuły okładek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544" y="3363838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Przykłady:</a:t>
            </a:r>
            <a:br>
              <a:rPr lang="pl-PL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</a:br>
            <a:r>
              <a:rPr lang="pl-PL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• Comic Sans</a:t>
            </a:r>
            <a:br>
              <a:rPr lang="pl-PL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</a:br>
            <a:r>
              <a:rPr lang="pl-PL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• </a:t>
            </a:r>
            <a:r>
              <a:rPr lang="pl-PL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Zapf-Chancery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" name="Symbol zastępczy obrazu 3">
            <a:extLst>
              <a:ext uri="{FF2B5EF4-FFF2-40B4-BE49-F238E27FC236}">
                <a16:creationId xmlns:a16="http://schemas.microsoft.com/office/drawing/2014/main" xmlns="" id="{77B68026-DC3D-47C0-9E17-0F919064DCE4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pic>
        <p:nvPicPr>
          <p:cNvPr id="7170" name="Picture 2" descr="Obraz kaligrafia napis czcionka skryptowa M zestaw, ręcznie napisana na  wymiar • kaligrafia, alfabet, list • REDRO.pl">
            <a:extLst>
              <a:ext uri="{FF2B5EF4-FFF2-40B4-BE49-F238E27FC236}">
                <a16:creationId xmlns:a16="http://schemas.microsoft.com/office/drawing/2014/main" xmlns="" id="{A2ED9DDE-B63F-4E5E-A176-C7B5FF3BFC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13480" y="1626257"/>
            <a:ext cx="3465216" cy="2518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88051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l-PL" altLang="ko-KR" dirty="0"/>
              <a:t>Czcionka Odręczna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67544" y="1131590"/>
            <a:ext cx="35058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Cechy:</a:t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• Krótki staż</a:t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• Wygląda jak odręczne pismo (Pióro, Ołówek,    Marker, Graffiti)</a:t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/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Zastosowanie:</a:t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• Plakaty</a:t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• Pieczątki</a:t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• Logo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544" y="3363838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Przykłady:</a:t>
            </a:r>
            <a:br>
              <a:rPr lang="pl-PL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</a:br>
            <a:r>
              <a:rPr lang="pl-PL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• </a:t>
            </a:r>
            <a:r>
              <a:rPr lang="pl-PL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ScragesHandwrite</a:t>
            </a:r>
            <a:r>
              <a:rPr lang="pl-PL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/>
            </a:r>
            <a:br>
              <a:rPr lang="pl-PL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</a:br>
            <a:r>
              <a:rPr lang="pl-PL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• Joe Hand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" name="Symbol zastępczy obrazu 3">
            <a:extLst>
              <a:ext uri="{FF2B5EF4-FFF2-40B4-BE49-F238E27FC236}">
                <a16:creationId xmlns:a16="http://schemas.microsoft.com/office/drawing/2014/main" xmlns="" id="{77B68026-DC3D-47C0-9E17-0F919064DCE4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pic>
        <p:nvPicPr>
          <p:cNvPr id="8194" name="Picture 2" descr="Marker Graffiti Font, Odręczna Ilustracja Typografii | Premium Wektor">
            <a:extLst>
              <a:ext uri="{FF2B5EF4-FFF2-40B4-BE49-F238E27FC236}">
                <a16:creationId xmlns:a16="http://schemas.microsoft.com/office/drawing/2014/main" xmlns="" id="{EC80393D-380E-410C-A407-8ABD5112B9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97465" y="1626257"/>
            <a:ext cx="2297246" cy="2562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60556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rapezoid 18"/>
          <p:cNvSpPr/>
          <p:nvPr/>
        </p:nvSpPr>
        <p:spPr>
          <a:xfrm rot="5400000">
            <a:off x="3943325" y="2209236"/>
            <a:ext cx="3121088" cy="1016581"/>
          </a:xfrm>
          <a:prstGeom prst="trapezoid">
            <a:avLst>
              <a:gd name="adj" fmla="val 72234"/>
            </a:avLst>
          </a:prstGeom>
          <a:gradFill>
            <a:gsLst>
              <a:gs pos="0">
                <a:schemeClr val="accent1">
                  <a:lumMod val="50000"/>
                  <a:lumOff val="50000"/>
                </a:schemeClr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l-PL" altLang="ko-KR" dirty="0"/>
              <a:t>Popularne formaty czcionek</a:t>
            </a:r>
            <a:endParaRPr lang="ko-KR" altLang="en-US" dirty="0"/>
          </a:p>
        </p:txBody>
      </p:sp>
      <p:sp>
        <p:nvSpPr>
          <p:cNvPr id="4" name="Rounded Rectangle 3"/>
          <p:cNvSpPr/>
          <p:nvPr/>
        </p:nvSpPr>
        <p:spPr>
          <a:xfrm rot="5400000">
            <a:off x="2373982" y="-924615"/>
            <a:ext cx="540000" cy="470319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pl-PL" altLang="ko-KR" sz="1600" dirty="0"/>
              <a:t>TrueType </a:t>
            </a:r>
            <a:r>
              <a:rPr lang="pl-PL" altLang="ko-KR" sz="1600" dirty="0" err="1"/>
              <a:t>Fonts</a:t>
            </a:r>
            <a:r>
              <a:rPr lang="pl-PL" altLang="ko-KR" sz="1600" dirty="0"/>
              <a:t> (TTF) </a:t>
            </a:r>
            <a:r>
              <a:rPr lang="pl-PL" altLang="ko-KR" sz="1600" b="1" dirty="0"/>
              <a:t>– 123KB</a:t>
            </a:r>
            <a:endParaRPr lang="ko-KR" altLang="en-US" sz="1600" b="1" dirty="0"/>
          </a:p>
        </p:txBody>
      </p:sp>
      <p:sp>
        <p:nvSpPr>
          <p:cNvPr id="5" name="Oval 4"/>
          <p:cNvSpPr/>
          <p:nvPr/>
        </p:nvSpPr>
        <p:spPr>
          <a:xfrm>
            <a:off x="5261683" y="1851669"/>
            <a:ext cx="1551964" cy="167595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6795703" y="2068367"/>
            <a:ext cx="236801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>
                <a:effectLst/>
                <a:ea typeface="Calibri" panose="020F0502020204030204" pitchFamily="34" charset="0"/>
              </a:rPr>
              <a:t>Jakie są formaty </a:t>
            </a:r>
            <a:br>
              <a:rPr lang="pl-PL" sz="1400" dirty="0">
                <a:effectLst/>
                <a:ea typeface="Calibri" panose="020F0502020204030204" pitchFamily="34" charset="0"/>
              </a:rPr>
            </a:br>
            <a:r>
              <a:rPr lang="pl-PL" sz="1400" dirty="0">
                <a:effectLst/>
                <a:ea typeface="Calibri" panose="020F0502020204030204" pitchFamily="34" charset="0"/>
              </a:rPr>
              <a:t>czcionek i ile </a:t>
            </a:r>
            <a:br>
              <a:rPr lang="pl-PL" sz="1400" dirty="0">
                <a:effectLst/>
                <a:ea typeface="Calibri" panose="020F0502020204030204" pitchFamily="34" charset="0"/>
              </a:rPr>
            </a:br>
            <a:r>
              <a:rPr lang="pl-PL" sz="1400" dirty="0">
                <a:effectLst/>
                <a:ea typeface="Calibri" panose="020F0502020204030204" pitchFamily="34" charset="0"/>
              </a:rPr>
              <a:t>waży czcionka </a:t>
            </a:r>
            <a:br>
              <a:rPr lang="pl-PL" sz="1400" dirty="0">
                <a:effectLst/>
                <a:ea typeface="Calibri" panose="020F0502020204030204" pitchFamily="34" charset="0"/>
              </a:rPr>
            </a:br>
            <a:r>
              <a:rPr lang="pl-PL" sz="1400" b="1" dirty="0" err="1">
                <a:effectLst/>
                <a:ea typeface="Calibri" panose="020F0502020204030204" pitchFamily="34" charset="0"/>
              </a:rPr>
              <a:t>OpenSansBold</a:t>
            </a:r>
            <a:r>
              <a:rPr lang="pl-PL" sz="1400" b="1" dirty="0">
                <a:effectLst/>
                <a:ea typeface="Calibri" panose="020F0502020204030204" pitchFamily="34" charset="0"/>
              </a:rPr>
              <a:t> </a:t>
            </a:r>
            <a:br>
              <a:rPr lang="pl-PL" sz="1400" b="1" dirty="0">
                <a:effectLst/>
                <a:ea typeface="Calibri" panose="020F0502020204030204" pitchFamily="34" charset="0"/>
              </a:rPr>
            </a:br>
            <a:r>
              <a:rPr lang="pl-PL" sz="1400" dirty="0">
                <a:effectLst/>
                <a:ea typeface="Calibri" panose="020F0502020204030204" pitchFamily="34" charset="0"/>
              </a:rPr>
              <a:t>zapisana w ten sposób?</a:t>
            </a:r>
            <a:endParaRPr lang="ko-KR" altLang="en-US" sz="105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 rot="3411746">
            <a:off x="5642443" y="1960634"/>
            <a:ext cx="658073" cy="1297848"/>
            <a:chOff x="6777274" y="1831284"/>
            <a:chExt cx="552841" cy="1177414"/>
          </a:xfrm>
        </p:grpSpPr>
        <p:grpSp>
          <p:nvGrpSpPr>
            <p:cNvPr id="15" name="Group 14"/>
            <p:cNvGrpSpPr/>
            <p:nvPr/>
          </p:nvGrpSpPr>
          <p:grpSpPr>
            <a:xfrm>
              <a:off x="6939980" y="1831284"/>
              <a:ext cx="385719" cy="718117"/>
              <a:chOff x="6783521" y="1654812"/>
              <a:chExt cx="726841" cy="1353205"/>
            </a:xfrm>
          </p:grpSpPr>
          <p:sp>
            <p:nvSpPr>
              <p:cNvPr id="17" name="Freeform 16"/>
              <p:cNvSpPr/>
              <p:nvPr/>
            </p:nvSpPr>
            <p:spPr>
              <a:xfrm>
                <a:off x="6783521" y="1886618"/>
                <a:ext cx="726841" cy="1121399"/>
              </a:xfrm>
              <a:custGeom>
                <a:avLst/>
                <a:gdLst/>
                <a:ahLst/>
                <a:cxnLst/>
                <a:rect l="l" t="t" r="r" b="b"/>
                <a:pathLst>
                  <a:path w="726841" h="1121399">
                    <a:moveTo>
                      <a:pt x="236325" y="1049494"/>
                    </a:moveTo>
                    <a:lnTo>
                      <a:pt x="495287" y="1049494"/>
                    </a:lnTo>
                    <a:cubicBezTo>
                      <a:pt x="491080" y="1064561"/>
                      <a:pt x="487966" y="1079199"/>
                      <a:pt x="485273" y="1093187"/>
                    </a:cubicBezTo>
                    <a:lnTo>
                      <a:pt x="245258" y="1092728"/>
                    </a:lnTo>
                    <a:close/>
                    <a:moveTo>
                      <a:pt x="363421" y="203844"/>
                    </a:moveTo>
                    <a:cubicBezTo>
                      <a:pt x="401307" y="203844"/>
                      <a:pt x="432020" y="234557"/>
                      <a:pt x="432020" y="272443"/>
                    </a:cubicBezTo>
                    <a:cubicBezTo>
                      <a:pt x="432020" y="310329"/>
                      <a:pt x="401307" y="341042"/>
                      <a:pt x="363421" y="341042"/>
                    </a:cubicBezTo>
                    <a:cubicBezTo>
                      <a:pt x="325534" y="341042"/>
                      <a:pt x="294821" y="310329"/>
                      <a:pt x="294821" y="272443"/>
                    </a:cubicBezTo>
                    <a:cubicBezTo>
                      <a:pt x="294821" y="234557"/>
                      <a:pt x="325534" y="203844"/>
                      <a:pt x="363421" y="203844"/>
                    </a:cubicBezTo>
                    <a:close/>
                    <a:moveTo>
                      <a:pt x="363421" y="135244"/>
                    </a:moveTo>
                    <a:cubicBezTo>
                      <a:pt x="287648" y="135244"/>
                      <a:pt x="226222" y="196671"/>
                      <a:pt x="226222" y="272443"/>
                    </a:cubicBezTo>
                    <a:cubicBezTo>
                      <a:pt x="226222" y="348216"/>
                      <a:pt x="287648" y="409642"/>
                      <a:pt x="363421" y="409642"/>
                    </a:cubicBezTo>
                    <a:cubicBezTo>
                      <a:pt x="439193" y="409642"/>
                      <a:pt x="500619" y="348216"/>
                      <a:pt x="500619" y="272443"/>
                    </a:cubicBezTo>
                    <a:cubicBezTo>
                      <a:pt x="500619" y="196671"/>
                      <a:pt x="439193" y="135244"/>
                      <a:pt x="363421" y="135244"/>
                    </a:cubicBezTo>
                    <a:close/>
                    <a:moveTo>
                      <a:pt x="196200" y="0"/>
                    </a:moveTo>
                    <a:cubicBezTo>
                      <a:pt x="300307" y="58658"/>
                      <a:pt x="427219" y="59450"/>
                      <a:pt x="531959" y="2129"/>
                    </a:cubicBezTo>
                    <a:cubicBezTo>
                      <a:pt x="645195" y="251105"/>
                      <a:pt x="615578" y="521951"/>
                      <a:pt x="565642" y="749813"/>
                    </a:cubicBezTo>
                    <a:lnTo>
                      <a:pt x="726841" y="904479"/>
                    </a:lnTo>
                    <a:lnTo>
                      <a:pt x="700460" y="1113326"/>
                    </a:lnTo>
                    <a:lnTo>
                      <a:pt x="510728" y="982128"/>
                    </a:lnTo>
                    <a:lnTo>
                      <a:pt x="503274" y="1014651"/>
                    </a:lnTo>
                    <a:lnTo>
                      <a:pt x="228241" y="1014651"/>
                    </a:lnTo>
                    <a:cubicBezTo>
                      <a:pt x="226194" y="1005458"/>
                      <a:pt x="223902" y="996068"/>
                      <a:pt x="221524" y="986461"/>
                    </a:cubicBezTo>
                    <a:lnTo>
                      <a:pt x="26381" y="1121399"/>
                    </a:lnTo>
                    <a:lnTo>
                      <a:pt x="0" y="912552"/>
                    </a:lnTo>
                    <a:lnTo>
                      <a:pt x="162681" y="756465"/>
                    </a:lnTo>
                    <a:lnTo>
                      <a:pt x="163137" y="757906"/>
                    </a:lnTo>
                    <a:lnTo>
                      <a:pt x="165881" y="748957"/>
                    </a:lnTo>
                    <a:cubicBezTo>
                      <a:pt x="117348" y="521774"/>
                      <a:pt x="87568" y="246912"/>
                      <a:pt x="1962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Freeform 17"/>
              <p:cNvSpPr/>
              <p:nvPr/>
            </p:nvSpPr>
            <p:spPr>
              <a:xfrm>
                <a:off x="6997804" y="1654812"/>
                <a:ext cx="298274" cy="244742"/>
              </a:xfrm>
              <a:custGeom>
                <a:avLst/>
                <a:gdLst/>
                <a:ahLst/>
                <a:cxnLst/>
                <a:rect l="l" t="t" r="r" b="b"/>
                <a:pathLst>
                  <a:path w="298274" h="244742">
                    <a:moveTo>
                      <a:pt x="147328" y="0"/>
                    </a:moveTo>
                    <a:cubicBezTo>
                      <a:pt x="212319" y="65590"/>
                      <a:pt x="261867" y="134854"/>
                      <a:pt x="298274" y="206570"/>
                    </a:cubicBezTo>
                    <a:cubicBezTo>
                      <a:pt x="205418" y="258299"/>
                      <a:pt x="92251" y="257374"/>
                      <a:pt x="0" y="204273"/>
                    </a:cubicBezTo>
                    <a:cubicBezTo>
                      <a:pt x="35363" y="132633"/>
                      <a:pt x="83678" y="64016"/>
                      <a:pt x="14732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6" name="Freeform 15"/>
            <p:cNvSpPr/>
            <p:nvPr/>
          </p:nvSpPr>
          <p:spPr>
            <a:xfrm>
              <a:off x="6777274" y="2572267"/>
              <a:ext cx="552841" cy="436431"/>
            </a:xfrm>
            <a:custGeom>
              <a:avLst/>
              <a:gdLst/>
              <a:ahLst/>
              <a:cxnLst/>
              <a:rect l="l" t="t" r="r" b="b"/>
              <a:pathLst>
                <a:path w="935319" h="738371">
                  <a:moveTo>
                    <a:pt x="570246" y="5904"/>
                  </a:moveTo>
                  <a:cubicBezTo>
                    <a:pt x="462283" y="64891"/>
                    <a:pt x="426421" y="317189"/>
                    <a:pt x="649701" y="474399"/>
                  </a:cubicBezTo>
                  <a:cubicBezTo>
                    <a:pt x="593836" y="327977"/>
                    <a:pt x="630970" y="255746"/>
                    <a:pt x="667057" y="182470"/>
                  </a:cubicBezTo>
                  <a:cubicBezTo>
                    <a:pt x="667659" y="219721"/>
                    <a:pt x="629598" y="299814"/>
                    <a:pt x="723199" y="346469"/>
                  </a:cubicBezTo>
                  <a:cubicBezTo>
                    <a:pt x="679394" y="206128"/>
                    <a:pt x="864427" y="161920"/>
                    <a:pt x="670152" y="6949"/>
                  </a:cubicBezTo>
                  <a:cubicBezTo>
                    <a:pt x="951156" y="47548"/>
                    <a:pt x="868526" y="190548"/>
                    <a:pt x="935319" y="334595"/>
                  </a:cubicBezTo>
                  <a:cubicBezTo>
                    <a:pt x="886447" y="343095"/>
                    <a:pt x="815632" y="212619"/>
                    <a:pt x="831546" y="274410"/>
                  </a:cubicBezTo>
                  <a:cubicBezTo>
                    <a:pt x="915063" y="518579"/>
                    <a:pt x="665249" y="525551"/>
                    <a:pt x="744586" y="738371"/>
                  </a:cubicBezTo>
                  <a:cubicBezTo>
                    <a:pt x="498005" y="724435"/>
                    <a:pt x="570128" y="495242"/>
                    <a:pt x="454164" y="439509"/>
                  </a:cubicBezTo>
                  <a:cubicBezTo>
                    <a:pt x="422689" y="433882"/>
                    <a:pt x="384944" y="459601"/>
                    <a:pt x="454829" y="574141"/>
                  </a:cubicBezTo>
                  <a:cubicBezTo>
                    <a:pt x="47812" y="270832"/>
                    <a:pt x="333584" y="22904"/>
                    <a:pt x="570246" y="5904"/>
                  </a:cubicBezTo>
                  <a:close/>
                  <a:moveTo>
                    <a:pt x="0" y="0"/>
                  </a:moveTo>
                  <a:lnTo>
                    <a:pt x="9284" y="0"/>
                  </a:lnTo>
                  <a:lnTo>
                    <a:pt x="746" y="590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3" name="TextBox 32"/>
          <p:cNvSpPr txBox="1"/>
          <p:nvPr/>
        </p:nvSpPr>
        <p:spPr>
          <a:xfrm rot="16200000">
            <a:off x="2743652" y="3011311"/>
            <a:ext cx="237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7" name="Rounded Rectangle 3">
            <a:extLst>
              <a:ext uri="{FF2B5EF4-FFF2-40B4-BE49-F238E27FC236}">
                <a16:creationId xmlns:a16="http://schemas.microsoft.com/office/drawing/2014/main" xmlns="" id="{C5E2E4F1-BF10-4C8E-A858-513A9C701AC3}"/>
              </a:ext>
            </a:extLst>
          </p:cNvPr>
          <p:cNvSpPr/>
          <p:nvPr/>
        </p:nvSpPr>
        <p:spPr>
          <a:xfrm rot="5400000">
            <a:off x="2373982" y="-279937"/>
            <a:ext cx="540000" cy="470319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pl-PL" altLang="ko-KR" sz="1600" dirty="0"/>
              <a:t>OpenType </a:t>
            </a:r>
            <a:r>
              <a:rPr lang="pl-PL" altLang="ko-KR" sz="1600" dirty="0" err="1"/>
              <a:t>Fonts</a:t>
            </a:r>
            <a:r>
              <a:rPr lang="pl-PL" altLang="ko-KR" sz="1600" dirty="0"/>
              <a:t> (OTF) </a:t>
            </a:r>
            <a:r>
              <a:rPr lang="pl-PL" altLang="ko-KR" sz="1600" b="1" dirty="0"/>
              <a:t>– 156KB</a:t>
            </a:r>
            <a:endParaRPr lang="ko-KR" altLang="en-US" sz="1600" b="1" dirty="0"/>
          </a:p>
        </p:txBody>
      </p:sp>
      <p:sp>
        <p:nvSpPr>
          <p:cNvPr id="38" name="Rounded Rectangle 3">
            <a:extLst>
              <a:ext uri="{FF2B5EF4-FFF2-40B4-BE49-F238E27FC236}">
                <a16:creationId xmlns:a16="http://schemas.microsoft.com/office/drawing/2014/main" xmlns="" id="{82FA44E2-E6CF-42C1-B3EF-EF618D9EADCE}"/>
              </a:ext>
            </a:extLst>
          </p:cNvPr>
          <p:cNvSpPr/>
          <p:nvPr/>
        </p:nvSpPr>
        <p:spPr>
          <a:xfrm rot="5400000">
            <a:off x="2373982" y="364741"/>
            <a:ext cx="540000" cy="4703194"/>
          </a:xfrm>
          <a:prstGeom prst="roundRect">
            <a:avLst>
              <a:gd name="adj" fmla="val 4858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pl-PL" altLang="ko-KR" sz="1600" dirty="0"/>
              <a:t>The Web Open Font Format (WOFF) </a:t>
            </a:r>
            <a:r>
              <a:rPr lang="pl-PL" altLang="ko-KR" sz="1600" b="1" dirty="0"/>
              <a:t>– 74KB</a:t>
            </a:r>
            <a:endParaRPr lang="ko-KR" altLang="en-US" sz="1600" b="1" dirty="0"/>
          </a:p>
        </p:txBody>
      </p:sp>
      <p:sp>
        <p:nvSpPr>
          <p:cNvPr id="40" name="Rounded Rectangle 3">
            <a:extLst>
              <a:ext uri="{FF2B5EF4-FFF2-40B4-BE49-F238E27FC236}">
                <a16:creationId xmlns:a16="http://schemas.microsoft.com/office/drawing/2014/main" xmlns="" id="{F1034F80-AF90-416E-9FAE-966727F2024B}"/>
              </a:ext>
            </a:extLst>
          </p:cNvPr>
          <p:cNvSpPr/>
          <p:nvPr/>
        </p:nvSpPr>
        <p:spPr>
          <a:xfrm rot="5400000">
            <a:off x="2373982" y="1005890"/>
            <a:ext cx="540000" cy="4703193"/>
          </a:xfrm>
          <a:prstGeom prst="roundRect">
            <a:avLst>
              <a:gd name="adj" fmla="val 4858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altLang="ko-KR" sz="1600" dirty="0"/>
              <a:t>The Web Open Font Format (WOFF 2.0) </a:t>
            </a:r>
            <a:r>
              <a:rPr lang="pl-PL" altLang="ko-KR" sz="1600" b="1" dirty="0"/>
              <a:t>– 61KB</a:t>
            </a:r>
            <a:endParaRPr lang="ko-KR" altLang="en-US" sz="1600" b="1" dirty="0"/>
          </a:p>
        </p:txBody>
      </p:sp>
      <p:sp>
        <p:nvSpPr>
          <p:cNvPr id="41" name="Rounded Rectangle 3">
            <a:extLst>
              <a:ext uri="{FF2B5EF4-FFF2-40B4-BE49-F238E27FC236}">
                <a16:creationId xmlns:a16="http://schemas.microsoft.com/office/drawing/2014/main" xmlns="" id="{F46D7DCB-71D6-4777-BDC9-22EB7F602F60}"/>
              </a:ext>
            </a:extLst>
          </p:cNvPr>
          <p:cNvSpPr/>
          <p:nvPr/>
        </p:nvSpPr>
        <p:spPr>
          <a:xfrm rot="5400000">
            <a:off x="2373982" y="1656470"/>
            <a:ext cx="540000" cy="4703195"/>
          </a:xfrm>
          <a:prstGeom prst="roundRect">
            <a:avLst>
              <a:gd name="adj" fmla="val 4858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pl-PL" altLang="ko-KR" sz="1600" dirty="0"/>
              <a:t>SVG Font/</a:t>
            </a:r>
            <a:r>
              <a:rPr lang="pl-PL" altLang="ko-KR" sz="1600" dirty="0" err="1"/>
              <a:t>Shapes</a:t>
            </a:r>
            <a:r>
              <a:rPr lang="pl-PL" altLang="ko-KR" sz="1600" dirty="0"/>
              <a:t> – </a:t>
            </a:r>
            <a:r>
              <a:rPr lang="pl-PL" altLang="ko-KR" sz="1600" b="1" dirty="0"/>
              <a:t>1200KB = 1,2MB</a:t>
            </a:r>
            <a:endParaRPr lang="ko-KR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xmlns="" val="1815539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l-PL" altLang="ko-KR" dirty="0"/>
              <a:t>Jak zainstalować </a:t>
            </a:r>
            <a:r>
              <a:rPr lang="pl-PL" altLang="ko-KR" dirty="0" err="1"/>
              <a:t>czcionke</a:t>
            </a:r>
            <a:r>
              <a:rPr lang="pl-PL" altLang="ko-KR" dirty="0"/>
              <a:t>?</a:t>
            </a:r>
            <a:endParaRPr lang="ko-KR" altLang="en-US" dirty="0"/>
          </a:p>
        </p:txBody>
      </p:sp>
      <p:grpSp>
        <p:nvGrpSpPr>
          <p:cNvPr id="13319" name="Group 13318"/>
          <p:cNvGrpSpPr/>
          <p:nvPr/>
        </p:nvGrpSpPr>
        <p:grpSpPr>
          <a:xfrm rot="19917947">
            <a:off x="1469388" y="1353546"/>
            <a:ext cx="1665869" cy="3558872"/>
            <a:chOff x="1359132" y="345882"/>
            <a:chExt cx="1966239" cy="4200564"/>
          </a:xfrm>
        </p:grpSpPr>
        <p:grpSp>
          <p:nvGrpSpPr>
            <p:cNvPr id="24" name="Group 23"/>
            <p:cNvGrpSpPr/>
            <p:nvPr/>
          </p:nvGrpSpPr>
          <p:grpSpPr>
            <a:xfrm>
              <a:off x="2073901" y="2186669"/>
              <a:ext cx="501313" cy="2359777"/>
              <a:chOff x="2810055" y="1677194"/>
              <a:chExt cx="535258" cy="2519562"/>
            </a:xfrm>
          </p:grpSpPr>
          <p:sp>
            <p:nvSpPr>
              <p:cNvPr id="7" name="Rectangle 8"/>
              <p:cNvSpPr/>
              <p:nvPr/>
            </p:nvSpPr>
            <p:spPr>
              <a:xfrm>
                <a:off x="2810675" y="3399597"/>
                <a:ext cx="534638" cy="779141"/>
              </a:xfrm>
              <a:custGeom>
                <a:avLst/>
                <a:gdLst/>
                <a:ahLst/>
                <a:cxnLst/>
                <a:rect l="l" t="t" r="r" b="b"/>
                <a:pathLst>
                  <a:path w="1802378" h="1800199">
                    <a:moveTo>
                      <a:pt x="0" y="0"/>
                    </a:moveTo>
                    <a:lnTo>
                      <a:pt x="1802378" y="0"/>
                    </a:lnTo>
                    <a:lnTo>
                      <a:pt x="1802378" y="289727"/>
                    </a:lnTo>
                    <a:lnTo>
                      <a:pt x="1801366" y="289727"/>
                    </a:lnTo>
                    <a:lnTo>
                      <a:pt x="901188" y="1800199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70000"/>
                      <a:lumOff val="30000"/>
                    </a:schemeClr>
                  </a:gs>
                  <a:gs pos="100000">
                    <a:schemeClr val="accent2">
                      <a:lumMod val="70000"/>
                      <a:lumOff val="3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Rectangle 8"/>
              <p:cNvSpPr/>
              <p:nvPr/>
            </p:nvSpPr>
            <p:spPr>
              <a:xfrm>
                <a:off x="2984722" y="3392706"/>
                <a:ext cx="180870" cy="787996"/>
              </a:xfrm>
              <a:custGeom>
                <a:avLst/>
                <a:gdLst>
                  <a:gd name="connsiteX0" fmla="*/ 0 w 1359043"/>
                  <a:gd name="connsiteY0" fmla="*/ 0 h 1813992"/>
                  <a:gd name="connsiteX1" fmla="*/ 1359043 w 1359043"/>
                  <a:gd name="connsiteY1" fmla="*/ 0 h 1813992"/>
                  <a:gd name="connsiteX2" fmla="*/ 1359043 w 1359043"/>
                  <a:gd name="connsiteY2" fmla="*/ 212596 h 1813992"/>
                  <a:gd name="connsiteX3" fmla="*/ 806822 w 1359043"/>
                  <a:gd name="connsiteY3" fmla="*/ 1813992 h 1813992"/>
                  <a:gd name="connsiteX4" fmla="*/ 1012 w 1359043"/>
                  <a:gd name="connsiteY4" fmla="*/ 289727 h 1813992"/>
                  <a:gd name="connsiteX5" fmla="*/ 0 w 1359043"/>
                  <a:gd name="connsiteY5" fmla="*/ 289727 h 1813992"/>
                  <a:gd name="connsiteX6" fmla="*/ 0 w 1359043"/>
                  <a:gd name="connsiteY6" fmla="*/ 288030 h 1813992"/>
                  <a:gd name="connsiteX7" fmla="*/ 0 w 1359043"/>
                  <a:gd name="connsiteY7" fmla="*/ 0 h 1813992"/>
                  <a:gd name="connsiteX0" fmla="*/ 0 w 1359043"/>
                  <a:gd name="connsiteY0" fmla="*/ 0 h 1820658"/>
                  <a:gd name="connsiteX1" fmla="*/ 1359043 w 1359043"/>
                  <a:gd name="connsiteY1" fmla="*/ 0 h 1820658"/>
                  <a:gd name="connsiteX2" fmla="*/ 1359043 w 1359043"/>
                  <a:gd name="connsiteY2" fmla="*/ 212596 h 1820658"/>
                  <a:gd name="connsiteX3" fmla="*/ 720119 w 1359043"/>
                  <a:gd name="connsiteY3" fmla="*/ 1820658 h 1820658"/>
                  <a:gd name="connsiteX4" fmla="*/ 1012 w 1359043"/>
                  <a:gd name="connsiteY4" fmla="*/ 289727 h 1820658"/>
                  <a:gd name="connsiteX5" fmla="*/ 0 w 1359043"/>
                  <a:gd name="connsiteY5" fmla="*/ 289727 h 1820658"/>
                  <a:gd name="connsiteX6" fmla="*/ 0 w 1359043"/>
                  <a:gd name="connsiteY6" fmla="*/ 288030 h 1820658"/>
                  <a:gd name="connsiteX7" fmla="*/ 0 w 1359043"/>
                  <a:gd name="connsiteY7" fmla="*/ 0 h 1820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59043" h="1820658">
                    <a:moveTo>
                      <a:pt x="0" y="0"/>
                    </a:moveTo>
                    <a:lnTo>
                      <a:pt x="1359043" y="0"/>
                    </a:lnTo>
                    <a:lnTo>
                      <a:pt x="1359043" y="212596"/>
                    </a:lnTo>
                    <a:lnTo>
                      <a:pt x="720119" y="1820658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50000"/>
                      <a:lumOff val="50000"/>
                    </a:schemeClr>
                  </a:gs>
                  <a:gs pos="100000">
                    <a:schemeClr val="accent2">
                      <a:lumMod val="50000"/>
                      <a:lumOff val="5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2810055" y="3399597"/>
                <a:ext cx="264192" cy="763141"/>
              </a:xfrm>
              <a:custGeom>
                <a:avLst/>
                <a:gdLst>
                  <a:gd name="connsiteX0" fmla="*/ 0 w 1345558"/>
                  <a:gd name="connsiteY0" fmla="*/ 0 h 1783227"/>
                  <a:gd name="connsiteX1" fmla="*/ 897414 w 1345558"/>
                  <a:gd name="connsiteY1" fmla="*/ 0 h 1783227"/>
                  <a:gd name="connsiteX2" fmla="*/ 901843 w 1345558"/>
                  <a:gd name="connsiteY2" fmla="*/ 212596 h 1783227"/>
                  <a:gd name="connsiteX3" fmla="*/ 1345558 w 1345558"/>
                  <a:gd name="connsiteY3" fmla="*/ 1783227 h 1783227"/>
                  <a:gd name="connsiteX4" fmla="*/ 1012 w 1345558"/>
                  <a:gd name="connsiteY4" fmla="*/ 289727 h 1783227"/>
                  <a:gd name="connsiteX5" fmla="*/ 0 w 1345558"/>
                  <a:gd name="connsiteY5" fmla="*/ 289727 h 1783227"/>
                  <a:gd name="connsiteX6" fmla="*/ 0 w 1345558"/>
                  <a:gd name="connsiteY6" fmla="*/ 288030 h 1783227"/>
                  <a:gd name="connsiteX7" fmla="*/ 0 w 1345558"/>
                  <a:gd name="connsiteY7" fmla="*/ 0 h 1783227"/>
                  <a:gd name="connsiteX0" fmla="*/ 0 w 1331023"/>
                  <a:gd name="connsiteY0" fmla="*/ 0 h 1763232"/>
                  <a:gd name="connsiteX1" fmla="*/ 897414 w 1331023"/>
                  <a:gd name="connsiteY1" fmla="*/ 0 h 1763232"/>
                  <a:gd name="connsiteX2" fmla="*/ 901843 w 1331023"/>
                  <a:gd name="connsiteY2" fmla="*/ 212596 h 1763232"/>
                  <a:gd name="connsiteX3" fmla="*/ 1331023 w 1331023"/>
                  <a:gd name="connsiteY3" fmla="*/ 1763232 h 1763232"/>
                  <a:gd name="connsiteX4" fmla="*/ 1012 w 1331023"/>
                  <a:gd name="connsiteY4" fmla="*/ 289727 h 1763232"/>
                  <a:gd name="connsiteX5" fmla="*/ 0 w 1331023"/>
                  <a:gd name="connsiteY5" fmla="*/ 289727 h 1763232"/>
                  <a:gd name="connsiteX6" fmla="*/ 0 w 1331023"/>
                  <a:gd name="connsiteY6" fmla="*/ 288030 h 1763232"/>
                  <a:gd name="connsiteX7" fmla="*/ 0 w 1331023"/>
                  <a:gd name="connsiteY7" fmla="*/ 0 h 1763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1023" h="1763232">
                    <a:moveTo>
                      <a:pt x="0" y="0"/>
                    </a:moveTo>
                    <a:lnTo>
                      <a:pt x="897414" y="0"/>
                    </a:lnTo>
                    <a:cubicBezTo>
                      <a:pt x="898890" y="70865"/>
                      <a:pt x="900367" y="141731"/>
                      <a:pt x="901843" y="212596"/>
                    </a:cubicBezTo>
                    <a:lnTo>
                      <a:pt x="1331023" y="1763232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30000"/>
                      <a:lumOff val="70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Rectangle 2"/>
              <p:cNvSpPr/>
              <p:nvPr/>
            </p:nvSpPr>
            <p:spPr>
              <a:xfrm>
                <a:off x="2811292" y="1677194"/>
                <a:ext cx="177768" cy="1815900"/>
              </a:xfrm>
              <a:custGeom>
                <a:avLst/>
                <a:gdLst/>
                <a:ahLst/>
                <a:cxnLst/>
                <a:rect l="l" t="t" r="r" b="b"/>
                <a:pathLst>
                  <a:path w="571061" h="4392488">
                    <a:moveTo>
                      <a:pt x="0" y="0"/>
                    </a:moveTo>
                    <a:lnTo>
                      <a:pt x="571061" y="0"/>
                    </a:lnTo>
                    <a:lnTo>
                      <a:pt x="571061" y="4392488"/>
                    </a:lnTo>
                    <a:lnTo>
                      <a:pt x="560315" y="4392488"/>
                    </a:lnTo>
                    <a:cubicBezTo>
                      <a:pt x="531263" y="4268191"/>
                      <a:pt x="419108" y="4176464"/>
                      <a:pt x="285530" y="4176464"/>
                    </a:cubicBezTo>
                    <a:cubicBezTo>
                      <a:pt x="151952" y="4176464"/>
                      <a:pt x="39798" y="4268191"/>
                      <a:pt x="10747" y="4392488"/>
                    </a:cubicBezTo>
                    <a:lnTo>
                      <a:pt x="0" y="439248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30000"/>
                      <a:lumOff val="7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Rectangle 2"/>
              <p:cNvSpPr/>
              <p:nvPr/>
            </p:nvSpPr>
            <p:spPr>
              <a:xfrm>
                <a:off x="2987824" y="1677195"/>
                <a:ext cx="177768" cy="1815900"/>
              </a:xfrm>
              <a:custGeom>
                <a:avLst/>
                <a:gdLst/>
                <a:ahLst/>
                <a:cxnLst/>
                <a:rect l="l" t="t" r="r" b="b"/>
                <a:pathLst>
                  <a:path w="571061" h="4392488">
                    <a:moveTo>
                      <a:pt x="0" y="0"/>
                    </a:moveTo>
                    <a:lnTo>
                      <a:pt x="571061" y="0"/>
                    </a:lnTo>
                    <a:lnTo>
                      <a:pt x="571061" y="4392488"/>
                    </a:lnTo>
                    <a:lnTo>
                      <a:pt x="560315" y="4392488"/>
                    </a:lnTo>
                    <a:cubicBezTo>
                      <a:pt x="531263" y="4268191"/>
                      <a:pt x="419108" y="4176464"/>
                      <a:pt x="285530" y="4176464"/>
                    </a:cubicBezTo>
                    <a:cubicBezTo>
                      <a:pt x="151952" y="4176464"/>
                      <a:pt x="39798" y="4268191"/>
                      <a:pt x="10747" y="4392488"/>
                    </a:cubicBezTo>
                    <a:lnTo>
                      <a:pt x="0" y="439248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0"/>
                      <a:lumOff val="50000"/>
                    </a:schemeClr>
                  </a:gs>
                  <a:gs pos="100000">
                    <a:schemeClr val="accent1">
                      <a:lumMod val="50000"/>
                      <a:lumOff val="5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Rectangle 2"/>
              <p:cNvSpPr/>
              <p:nvPr/>
            </p:nvSpPr>
            <p:spPr>
              <a:xfrm>
                <a:off x="3165590" y="1677196"/>
                <a:ext cx="177768" cy="1815899"/>
              </a:xfrm>
              <a:custGeom>
                <a:avLst/>
                <a:gdLst/>
                <a:ahLst/>
                <a:cxnLst/>
                <a:rect l="l" t="t" r="r" b="b"/>
                <a:pathLst>
                  <a:path w="571061" h="4392488">
                    <a:moveTo>
                      <a:pt x="0" y="0"/>
                    </a:moveTo>
                    <a:lnTo>
                      <a:pt x="571061" y="0"/>
                    </a:lnTo>
                    <a:lnTo>
                      <a:pt x="571061" y="4392488"/>
                    </a:lnTo>
                    <a:lnTo>
                      <a:pt x="560315" y="4392488"/>
                    </a:lnTo>
                    <a:cubicBezTo>
                      <a:pt x="531263" y="4268191"/>
                      <a:pt x="419108" y="4176464"/>
                      <a:pt x="285530" y="4176464"/>
                    </a:cubicBezTo>
                    <a:cubicBezTo>
                      <a:pt x="151952" y="4176464"/>
                      <a:pt x="39798" y="4268191"/>
                      <a:pt x="10747" y="4392488"/>
                    </a:cubicBezTo>
                    <a:lnTo>
                      <a:pt x="0" y="439248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" name="Isosceles Triangle 4"/>
              <p:cNvSpPr/>
              <p:nvPr/>
            </p:nvSpPr>
            <p:spPr>
              <a:xfrm rot="10800000">
                <a:off x="2987823" y="3961239"/>
                <a:ext cx="177768" cy="235517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1359132" y="345882"/>
              <a:ext cx="1966239" cy="1811155"/>
              <a:chOff x="1888981" y="1110787"/>
              <a:chExt cx="2254374" cy="2076562"/>
            </a:xfrm>
          </p:grpSpPr>
          <p:sp>
            <p:nvSpPr>
              <p:cNvPr id="18" name="Teardrop 30"/>
              <p:cNvSpPr/>
              <p:nvPr/>
            </p:nvSpPr>
            <p:spPr>
              <a:xfrm rot="8100000">
                <a:off x="2322441" y="1563466"/>
                <a:ext cx="1333455" cy="1333457"/>
              </a:xfrm>
              <a:custGeom>
                <a:avLst/>
                <a:gdLst>
                  <a:gd name="connsiteX0" fmla="*/ 293361 w 2192670"/>
                  <a:gd name="connsiteY0" fmla="*/ 1899310 h 2192671"/>
                  <a:gd name="connsiteX1" fmla="*/ 0 w 2192670"/>
                  <a:gd name="connsiteY1" fmla="*/ 1191074 h 2192671"/>
                  <a:gd name="connsiteX2" fmla="*/ 1001597 w 2192670"/>
                  <a:gd name="connsiteY2" fmla="*/ 189477 h 2192671"/>
                  <a:gd name="connsiteX3" fmla="*/ 1341342 w 2192670"/>
                  <a:gd name="connsiteY3" fmla="*/ 189477 h 2192671"/>
                  <a:gd name="connsiteX4" fmla="*/ 1530818 w 2192670"/>
                  <a:gd name="connsiteY4" fmla="*/ 0 h 2192671"/>
                  <a:gd name="connsiteX5" fmla="*/ 1806586 w 2192670"/>
                  <a:gd name="connsiteY5" fmla="*/ 0 h 2192671"/>
                  <a:gd name="connsiteX6" fmla="*/ 1996062 w 2192670"/>
                  <a:gd name="connsiteY6" fmla="*/ 189477 h 2192671"/>
                  <a:gd name="connsiteX7" fmla="*/ 2003194 w 2192670"/>
                  <a:gd name="connsiteY7" fmla="*/ 189477 h 2192671"/>
                  <a:gd name="connsiteX8" fmla="*/ 2003194 w 2192670"/>
                  <a:gd name="connsiteY8" fmla="*/ 196609 h 2192671"/>
                  <a:gd name="connsiteX9" fmla="*/ 2192670 w 2192670"/>
                  <a:gd name="connsiteY9" fmla="*/ 386085 h 2192671"/>
                  <a:gd name="connsiteX10" fmla="*/ 2192670 w 2192670"/>
                  <a:gd name="connsiteY10" fmla="*/ 661852 h 2192671"/>
                  <a:gd name="connsiteX11" fmla="*/ 2003193 w 2192670"/>
                  <a:gd name="connsiteY11" fmla="*/ 851329 h 2192671"/>
                  <a:gd name="connsiteX12" fmla="*/ 2003194 w 2192670"/>
                  <a:gd name="connsiteY12" fmla="*/ 1191074 h 2192671"/>
                  <a:gd name="connsiteX13" fmla="*/ 1001597 w 2192670"/>
                  <a:gd name="connsiteY13" fmla="*/ 2192671 h 2192671"/>
                  <a:gd name="connsiteX14" fmla="*/ 293361 w 2192670"/>
                  <a:gd name="connsiteY14" fmla="*/ 1899310 h 2192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92670" h="2192671">
                    <a:moveTo>
                      <a:pt x="293361" y="1899310"/>
                    </a:moveTo>
                    <a:cubicBezTo>
                      <a:pt x="112107" y="1718057"/>
                      <a:pt x="0" y="1467657"/>
                      <a:pt x="0" y="1191074"/>
                    </a:cubicBezTo>
                    <a:cubicBezTo>
                      <a:pt x="0" y="637907"/>
                      <a:pt x="448430" y="189477"/>
                      <a:pt x="1001597" y="189477"/>
                    </a:cubicBezTo>
                    <a:lnTo>
                      <a:pt x="1341342" y="189477"/>
                    </a:lnTo>
                    <a:lnTo>
                      <a:pt x="1530818" y="0"/>
                    </a:lnTo>
                    <a:cubicBezTo>
                      <a:pt x="1606970" y="-76151"/>
                      <a:pt x="1730435" y="-76151"/>
                      <a:pt x="1806586" y="0"/>
                    </a:cubicBezTo>
                    <a:lnTo>
                      <a:pt x="1996062" y="189477"/>
                    </a:lnTo>
                    <a:lnTo>
                      <a:pt x="2003194" y="189477"/>
                    </a:lnTo>
                    <a:lnTo>
                      <a:pt x="2003194" y="196609"/>
                    </a:lnTo>
                    <a:lnTo>
                      <a:pt x="2192670" y="386085"/>
                    </a:lnTo>
                    <a:cubicBezTo>
                      <a:pt x="2268822" y="462236"/>
                      <a:pt x="2268822" y="585701"/>
                      <a:pt x="2192670" y="661852"/>
                    </a:cubicBezTo>
                    <a:lnTo>
                      <a:pt x="2003193" y="851329"/>
                    </a:lnTo>
                    <a:cubicBezTo>
                      <a:pt x="2003193" y="964577"/>
                      <a:pt x="2003194" y="1077826"/>
                      <a:pt x="2003194" y="1191074"/>
                    </a:cubicBezTo>
                    <a:cubicBezTo>
                      <a:pt x="2003194" y="1744241"/>
                      <a:pt x="1554764" y="2192671"/>
                      <a:pt x="1001597" y="2192671"/>
                    </a:cubicBezTo>
                    <a:cubicBezTo>
                      <a:pt x="725014" y="2192671"/>
                      <a:pt x="474614" y="2080563"/>
                      <a:pt x="293361" y="1899310"/>
                    </a:cubicBezTo>
                    <a:close/>
                  </a:path>
                </a:pathLst>
              </a:custGeom>
              <a:solidFill>
                <a:schemeClr val="bg1"/>
              </a:solidFill>
              <a:ln w="508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Trapezoid 24"/>
              <p:cNvSpPr/>
              <p:nvPr/>
            </p:nvSpPr>
            <p:spPr>
              <a:xfrm rot="10800000">
                <a:off x="2751763" y="2230194"/>
                <a:ext cx="457200" cy="783671"/>
              </a:xfrm>
              <a:prstGeom prst="trapezoid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Rounded Rectangle 18"/>
              <p:cNvSpPr/>
              <p:nvPr/>
            </p:nvSpPr>
            <p:spPr>
              <a:xfrm rot="2700000">
                <a:off x="3710962" y="1407964"/>
                <a:ext cx="119821" cy="299553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ounded Rectangle 19"/>
              <p:cNvSpPr/>
              <p:nvPr/>
            </p:nvSpPr>
            <p:spPr>
              <a:xfrm rot="18900000" flipH="1">
                <a:off x="2156327" y="1407964"/>
                <a:ext cx="119821" cy="299553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ounded Rectangle 20"/>
              <p:cNvSpPr/>
              <p:nvPr/>
            </p:nvSpPr>
            <p:spPr>
              <a:xfrm>
                <a:off x="2935970" y="1110787"/>
                <a:ext cx="119821" cy="299553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 rot="5400000">
                <a:off x="3933668" y="1996109"/>
                <a:ext cx="119821" cy="299553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ounded Rectangle 22"/>
              <p:cNvSpPr/>
              <p:nvPr/>
            </p:nvSpPr>
            <p:spPr>
              <a:xfrm rot="16200000" flipH="1">
                <a:off x="1978847" y="1919902"/>
                <a:ext cx="119821" cy="299553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ounded Rectangle 25"/>
              <p:cNvSpPr/>
              <p:nvPr/>
            </p:nvSpPr>
            <p:spPr>
              <a:xfrm>
                <a:off x="2692290" y="3074683"/>
                <a:ext cx="612000" cy="11266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8" name="Rounded Rectangle 27"/>
              <p:cNvSpPr/>
              <p:nvPr/>
            </p:nvSpPr>
            <p:spPr>
              <a:xfrm>
                <a:off x="2833284" y="2139702"/>
                <a:ext cx="71867" cy="179668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Rounded Rectangle 28"/>
              <p:cNvSpPr/>
              <p:nvPr/>
            </p:nvSpPr>
            <p:spPr>
              <a:xfrm>
                <a:off x="2957504" y="2139702"/>
                <a:ext cx="71867" cy="179668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Rounded Rectangle 29"/>
              <p:cNvSpPr/>
              <p:nvPr/>
            </p:nvSpPr>
            <p:spPr>
              <a:xfrm>
                <a:off x="3081724" y="2139702"/>
                <a:ext cx="71867" cy="179668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3313" name="Freeform 13312"/>
          <p:cNvSpPr/>
          <p:nvPr/>
        </p:nvSpPr>
        <p:spPr>
          <a:xfrm>
            <a:off x="-15861" y="2530131"/>
            <a:ext cx="3091680" cy="1938501"/>
          </a:xfrm>
          <a:custGeom>
            <a:avLst/>
            <a:gdLst>
              <a:gd name="connsiteX0" fmla="*/ 2514265 w 2896332"/>
              <a:gd name="connsiteY0" fmla="*/ 466772 h 1875813"/>
              <a:gd name="connsiteX1" fmla="*/ 2655476 w 2896332"/>
              <a:gd name="connsiteY1" fmla="*/ 584615 h 1875813"/>
              <a:gd name="connsiteX2" fmla="*/ 2828170 w 2896332"/>
              <a:gd name="connsiteY2" fmla="*/ 1010501 h 1875813"/>
              <a:gd name="connsiteX3" fmla="*/ 2883834 w 2896332"/>
              <a:gd name="connsiteY3" fmla="*/ 1308835 h 1875813"/>
              <a:gd name="connsiteX4" fmla="*/ 2799743 w 2896332"/>
              <a:gd name="connsiteY4" fmla="*/ 1672098 h 1875813"/>
              <a:gd name="connsiteX5" fmla="*/ 2521033 w 2896332"/>
              <a:gd name="connsiteY5" fmla="*/ 1160421 h 1875813"/>
              <a:gd name="connsiteX6" fmla="*/ 2514265 w 2896332"/>
              <a:gd name="connsiteY6" fmla="*/ 466772 h 1875813"/>
              <a:gd name="connsiteX7" fmla="*/ 1898646 w 2896332"/>
              <a:gd name="connsiteY7" fmla="*/ 46 h 1875813"/>
              <a:gd name="connsiteX8" fmla="*/ 1969811 w 2896332"/>
              <a:gd name="connsiteY8" fmla="*/ 83938 h 1875813"/>
              <a:gd name="connsiteX9" fmla="*/ 1970003 w 2896332"/>
              <a:gd name="connsiteY9" fmla="*/ 120627 h 1875813"/>
              <a:gd name="connsiteX10" fmla="*/ 1962950 w 2896332"/>
              <a:gd name="connsiteY10" fmla="*/ 120627 h 1875813"/>
              <a:gd name="connsiteX11" fmla="*/ 1906617 w 2896332"/>
              <a:gd name="connsiteY11" fmla="*/ 176960 h 1875813"/>
              <a:gd name="connsiteX12" fmla="*/ 1962950 w 2896332"/>
              <a:gd name="connsiteY12" fmla="*/ 233293 h 1875813"/>
              <a:gd name="connsiteX13" fmla="*/ 1970591 w 2896332"/>
              <a:gd name="connsiteY13" fmla="*/ 233293 h 1875813"/>
              <a:gd name="connsiteX14" fmla="*/ 1973469 w 2896332"/>
              <a:gd name="connsiteY14" fmla="*/ 784519 h 1875813"/>
              <a:gd name="connsiteX15" fmla="*/ 1866010 w 2896332"/>
              <a:gd name="connsiteY15" fmla="*/ 878218 h 1875813"/>
              <a:gd name="connsiteX16" fmla="*/ 2733769 w 2896332"/>
              <a:gd name="connsiteY16" fmla="*/ 1387129 h 1875813"/>
              <a:gd name="connsiteX17" fmla="*/ 2694623 w 2896332"/>
              <a:gd name="connsiteY17" fmla="*/ 1674208 h 1875813"/>
              <a:gd name="connsiteX18" fmla="*/ 2394496 w 2896332"/>
              <a:gd name="connsiteY18" fmla="*/ 1654634 h 1875813"/>
              <a:gd name="connsiteX19" fmla="*/ 2069239 w 2896332"/>
              <a:gd name="connsiteY19" fmla="*/ 1875813 h 1875813"/>
              <a:gd name="connsiteX20" fmla="*/ 2023060 w 2896332"/>
              <a:gd name="connsiteY20" fmla="*/ 1634793 h 1875813"/>
              <a:gd name="connsiteX21" fmla="*/ 1739085 w 2896332"/>
              <a:gd name="connsiteY21" fmla="*/ 1871397 h 1875813"/>
              <a:gd name="connsiteX22" fmla="*/ 1648664 w 2896332"/>
              <a:gd name="connsiteY22" fmla="*/ 1582137 h 1875813"/>
              <a:gd name="connsiteX23" fmla="*/ 1376671 w 2896332"/>
              <a:gd name="connsiteY23" fmla="*/ 1700306 h 1875813"/>
              <a:gd name="connsiteX24" fmla="*/ 1415819 w 2896332"/>
              <a:gd name="connsiteY24" fmla="*/ 1334933 h 1875813"/>
              <a:gd name="connsiteX25" fmla="*/ 665501 w 2896332"/>
              <a:gd name="connsiteY25" fmla="*/ 1276212 h 1875813"/>
              <a:gd name="connsiteX26" fmla="*/ 0 w 2896332"/>
              <a:gd name="connsiteY26" fmla="*/ 1126148 h 1875813"/>
              <a:gd name="connsiteX27" fmla="*/ 13050 w 2896332"/>
              <a:gd name="connsiteY27" fmla="*/ 284488 h 1875813"/>
              <a:gd name="connsiteX28" fmla="*/ 1898646 w 2896332"/>
              <a:gd name="connsiteY28" fmla="*/ 46 h 1875813"/>
              <a:gd name="connsiteX0" fmla="*/ 2514265 w 2896332"/>
              <a:gd name="connsiteY0" fmla="*/ 466772 h 1875813"/>
              <a:gd name="connsiteX1" fmla="*/ 2655476 w 2896332"/>
              <a:gd name="connsiteY1" fmla="*/ 584615 h 1875813"/>
              <a:gd name="connsiteX2" fmla="*/ 2828170 w 2896332"/>
              <a:gd name="connsiteY2" fmla="*/ 1010501 h 1875813"/>
              <a:gd name="connsiteX3" fmla="*/ 2883834 w 2896332"/>
              <a:gd name="connsiteY3" fmla="*/ 1308835 h 1875813"/>
              <a:gd name="connsiteX4" fmla="*/ 2799743 w 2896332"/>
              <a:gd name="connsiteY4" fmla="*/ 1672098 h 1875813"/>
              <a:gd name="connsiteX5" fmla="*/ 2521033 w 2896332"/>
              <a:gd name="connsiteY5" fmla="*/ 1160421 h 1875813"/>
              <a:gd name="connsiteX6" fmla="*/ 2514265 w 2896332"/>
              <a:gd name="connsiteY6" fmla="*/ 466772 h 1875813"/>
              <a:gd name="connsiteX7" fmla="*/ 1898646 w 2896332"/>
              <a:gd name="connsiteY7" fmla="*/ 46 h 1875813"/>
              <a:gd name="connsiteX8" fmla="*/ 1969811 w 2896332"/>
              <a:gd name="connsiteY8" fmla="*/ 83938 h 1875813"/>
              <a:gd name="connsiteX9" fmla="*/ 1970003 w 2896332"/>
              <a:gd name="connsiteY9" fmla="*/ 120627 h 1875813"/>
              <a:gd name="connsiteX10" fmla="*/ 1962950 w 2896332"/>
              <a:gd name="connsiteY10" fmla="*/ 120627 h 1875813"/>
              <a:gd name="connsiteX11" fmla="*/ 1906617 w 2896332"/>
              <a:gd name="connsiteY11" fmla="*/ 176960 h 1875813"/>
              <a:gd name="connsiteX12" fmla="*/ 1962950 w 2896332"/>
              <a:gd name="connsiteY12" fmla="*/ 233293 h 1875813"/>
              <a:gd name="connsiteX13" fmla="*/ 1970591 w 2896332"/>
              <a:gd name="connsiteY13" fmla="*/ 233293 h 1875813"/>
              <a:gd name="connsiteX14" fmla="*/ 1973469 w 2896332"/>
              <a:gd name="connsiteY14" fmla="*/ 784519 h 1875813"/>
              <a:gd name="connsiteX15" fmla="*/ 1866010 w 2896332"/>
              <a:gd name="connsiteY15" fmla="*/ 878218 h 1875813"/>
              <a:gd name="connsiteX16" fmla="*/ 2733769 w 2896332"/>
              <a:gd name="connsiteY16" fmla="*/ 1387129 h 1875813"/>
              <a:gd name="connsiteX17" fmla="*/ 2694623 w 2896332"/>
              <a:gd name="connsiteY17" fmla="*/ 1674208 h 1875813"/>
              <a:gd name="connsiteX18" fmla="*/ 2394496 w 2896332"/>
              <a:gd name="connsiteY18" fmla="*/ 1654634 h 1875813"/>
              <a:gd name="connsiteX19" fmla="*/ 2069239 w 2896332"/>
              <a:gd name="connsiteY19" fmla="*/ 1875813 h 1875813"/>
              <a:gd name="connsiteX20" fmla="*/ 2023060 w 2896332"/>
              <a:gd name="connsiteY20" fmla="*/ 1634793 h 1875813"/>
              <a:gd name="connsiteX21" fmla="*/ 1739085 w 2896332"/>
              <a:gd name="connsiteY21" fmla="*/ 1871397 h 1875813"/>
              <a:gd name="connsiteX22" fmla="*/ 1648664 w 2896332"/>
              <a:gd name="connsiteY22" fmla="*/ 1582137 h 1875813"/>
              <a:gd name="connsiteX23" fmla="*/ 1376671 w 2896332"/>
              <a:gd name="connsiteY23" fmla="*/ 1700306 h 1875813"/>
              <a:gd name="connsiteX24" fmla="*/ 1415819 w 2896332"/>
              <a:gd name="connsiteY24" fmla="*/ 1334933 h 1875813"/>
              <a:gd name="connsiteX25" fmla="*/ 665501 w 2896332"/>
              <a:gd name="connsiteY25" fmla="*/ 1276212 h 1875813"/>
              <a:gd name="connsiteX26" fmla="*/ 0 w 2896332"/>
              <a:gd name="connsiteY26" fmla="*/ 1126148 h 1875813"/>
              <a:gd name="connsiteX27" fmla="*/ 13050 w 2896332"/>
              <a:gd name="connsiteY27" fmla="*/ 284488 h 1875813"/>
              <a:gd name="connsiteX28" fmla="*/ 1898646 w 2896332"/>
              <a:gd name="connsiteY28" fmla="*/ 46 h 1875813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70003 w 2896332"/>
              <a:gd name="connsiteY9" fmla="*/ 120627 h 1871397"/>
              <a:gd name="connsiteX10" fmla="*/ 1962950 w 2896332"/>
              <a:gd name="connsiteY10" fmla="*/ 120627 h 1871397"/>
              <a:gd name="connsiteX11" fmla="*/ 1906617 w 2896332"/>
              <a:gd name="connsiteY11" fmla="*/ 176960 h 1871397"/>
              <a:gd name="connsiteX12" fmla="*/ 1962950 w 2896332"/>
              <a:gd name="connsiteY12" fmla="*/ 233293 h 1871397"/>
              <a:gd name="connsiteX13" fmla="*/ 1970591 w 2896332"/>
              <a:gd name="connsiteY13" fmla="*/ 233293 h 1871397"/>
              <a:gd name="connsiteX14" fmla="*/ 1973469 w 2896332"/>
              <a:gd name="connsiteY14" fmla="*/ 784519 h 1871397"/>
              <a:gd name="connsiteX15" fmla="*/ 1866010 w 2896332"/>
              <a:gd name="connsiteY15" fmla="*/ 878218 h 1871397"/>
              <a:gd name="connsiteX16" fmla="*/ 2733769 w 2896332"/>
              <a:gd name="connsiteY16" fmla="*/ 1387129 h 1871397"/>
              <a:gd name="connsiteX17" fmla="*/ 2694623 w 2896332"/>
              <a:gd name="connsiteY17" fmla="*/ 1674208 h 1871397"/>
              <a:gd name="connsiteX18" fmla="*/ 2394496 w 2896332"/>
              <a:gd name="connsiteY18" fmla="*/ 1654634 h 1871397"/>
              <a:gd name="connsiteX19" fmla="*/ 2023060 w 2896332"/>
              <a:gd name="connsiteY19" fmla="*/ 1634793 h 1871397"/>
              <a:gd name="connsiteX20" fmla="*/ 1739085 w 2896332"/>
              <a:gd name="connsiteY20" fmla="*/ 1871397 h 1871397"/>
              <a:gd name="connsiteX21" fmla="*/ 1648664 w 2896332"/>
              <a:gd name="connsiteY21" fmla="*/ 1582137 h 1871397"/>
              <a:gd name="connsiteX22" fmla="*/ 1376671 w 2896332"/>
              <a:gd name="connsiteY22" fmla="*/ 1700306 h 1871397"/>
              <a:gd name="connsiteX23" fmla="*/ 1415819 w 2896332"/>
              <a:gd name="connsiteY23" fmla="*/ 1334933 h 1871397"/>
              <a:gd name="connsiteX24" fmla="*/ 665501 w 2896332"/>
              <a:gd name="connsiteY24" fmla="*/ 1276212 h 1871397"/>
              <a:gd name="connsiteX25" fmla="*/ 0 w 2896332"/>
              <a:gd name="connsiteY25" fmla="*/ 1126148 h 1871397"/>
              <a:gd name="connsiteX26" fmla="*/ 13050 w 2896332"/>
              <a:gd name="connsiteY26" fmla="*/ 284488 h 1871397"/>
              <a:gd name="connsiteX27" fmla="*/ 1898646 w 2896332"/>
              <a:gd name="connsiteY27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70003 w 2896332"/>
              <a:gd name="connsiteY9" fmla="*/ 120627 h 1871397"/>
              <a:gd name="connsiteX10" fmla="*/ 1962950 w 2896332"/>
              <a:gd name="connsiteY10" fmla="*/ 120627 h 1871397"/>
              <a:gd name="connsiteX11" fmla="*/ 1906617 w 2896332"/>
              <a:gd name="connsiteY11" fmla="*/ 176960 h 1871397"/>
              <a:gd name="connsiteX12" fmla="*/ 1962950 w 2896332"/>
              <a:gd name="connsiteY12" fmla="*/ 233293 h 1871397"/>
              <a:gd name="connsiteX13" fmla="*/ 1962971 w 2896332"/>
              <a:gd name="connsiteY13" fmla="*/ 267583 h 1871397"/>
              <a:gd name="connsiteX14" fmla="*/ 1973469 w 2896332"/>
              <a:gd name="connsiteY14" fmla="*/ 784519 h 1871397"/>
              <a:gd name="connsiteX15" fmla="*/ 1866010 w 2896332"/>
              <a:gd name="connsiteY15" fmla="*/ 878218 h 1871397"/>
              <a:gd name="connsiteX16" fmla="*/ 2733769 w 2896332"/>
              <a:gd name="connsiteY16" fmla="*/ 1387129 h 1871397"/>
              <a:gd name="connsiteX17" fmla="*/ 2694623 w 2896332"/>
              <a:gd name="connsiteY17" fmla="*/ 1674208 h 1871397"/>
              <a:gd name="connsiteX18" fmla="*/ 2394496 w 2896332"/>
              <a:gd name="connsiteY18" fmla="*/ 1654634 h 1871397"/>
              <a:gd name="connsiteX19" fmla="*/ 2023060 w 2896332"/>
              <a:gd name="connsiteY19" fmla="*/ 1634793 h 1871397"/>
              <a:gd name="connsiteX20" fmla="*/ 1739085 w 2896332"/>
              <a:gd name="connsiteY20" fmla="*/ 1871397 h 1871397"/>
              <a:gd name="connsiteX21" fmla="*/ 1648664 w 2896332"/>
              <a:gd name="connsiteY21" fmla="*/ 1582137 h 1871397"/>
              <a:gd name="connsiteX22" fmla="*/ 1376671 w 2896332"/>
              <a:gd name="connsiteY22" fmla="*/ 1700306 h 1871397"/>
              <a:gd name="connsiteX23" fmla="*/ 1415819 w 2896332"/>
              <a:gd name="connsiteY23" fmla="*/ 1334933 h 1871397"/>
              <a:gd name="connsiteX24" fmla="*/ 665501 w 2896332"/>
              <a:gd name="connsiteY24" fmla="*/ 1276212 h 1871397"/>
              <a:gd name="connsiteX25" fmla="*/ 0 w 2896332"/>
              <a:gd name="connsiteY25" fmla="*/ 1126148 h 1871397"/>
              <a:gd name="connsiteX26" fmla="*/ 13050 w 2896332"/>
              <a:gd name="connsiteY26" fmla="*/ 284488 h 1871397"/>
              <a:gd name="connsiteX27" fmla="*/ 1898646 w 2896332"/>
              <a:gd name="connsiteY27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70003 w 2896332"/>
              <a:gd name="connsiteY9" fmla="*/ 120627 h 1871397"/>
              <a:gd name="connsiteX10" fmla="*/ 1962950 w 2896332"/>
              <a:gd name="connsiteY10" fmla="*/ 120627 h 1871397"/>
              <a:gd name="connsiteX11" fmla="*/ 1906617 w 2896332"/>
              <a:gd name="connsiteY11" fmla="*/ 176960 h 1871397"/>
              <a:gd name="connsiteX12" fmla="*/ 1962971 w 2896332"/>
              <a:gd name="connsiteY12" fmla="*/ 267583 h 1871397"/>
              <a:gd name="connsiteX13" fmla="*/ 1973469 w 2896332"/>
              <a:gd name="connsiteY13" fmla="*/ 784519 h 1871397"/>
              <a:gd name="connsiteX14" fmla="*/ 1866010 w 2896332"/>
              <a:gd name="connsiteY14" fmla="*/ 878218 h 1871397"/>
              <a:gd name="connsiteX15" fmla="*/ 2733769 w 2896332"/>
              <a:gd name="connsiteY15" fmla="*/ 1387129 h 1871397"/>
              <a:gd name="connsiteX16" fmla="*/ 2694623 w 2896332"/>
              <a:gd name="connsiteY16" fmla="*/ 1674208 h 1871397"/>
              <a:gd name="connsiteX17" fmla="*/ 2394496 w 2896332"/>
              <a:gd name="connsiteY17" fmla="*/ 1654634 h 1871397"/>
              <a:gd name="connsiteX18" fmla="*/ 2023060 w 2896332"/>
              <a:gd name="connsiteY18" fmla="*/ 1634793 h 1871397"/>
              <a:gd name="connsiteX19" fmla="*/ 1739085 w 2896332"/>
              <a:gd name="connsiteY19" fmla="*/ 1871397 h 1871397"/>
              <a:gd name="connsiteX20" fmla="*/ 1648664 w 2896332"/>
              <a:gd name="connsiteY20" fmla="*/ 1582137 h 1871397"/>
              <a:gd name="connsiteX21" fmla="*/ 1376671 w 2896332"/>
              <a:gd name="connsiteY21" fmla="*/ 1700306 h 1871397"/>
              <a:gd name="connsiteX22" fmla="*/ 1415819 w 2896332"/>
              <a:gd name="connsiteY22" fmla="*/ 1334933 h 1871397"/>
              <a:gd name="connsiteX23" fmla="*/ 665501 w 2896332"/>
              <a:gd name="connsiteY23" fmla="*/ 1276212 h 1871397"/>
              <a:gd name="connsiteX24" fmla="*/ 0 w 2896332"/>
              <a:gd name="connsiteY24" fmla="*/ 1126148 h 1871397"/>
              <a:gd name="connsiteX25" fmla="*/ 13050 w 2896332"/>
              <a:gd name="connsiteY25" fmla="*/ 284488 h 1871397"/>
              <a:gd name="connsiteX26" fmla="*/ 1898646 w 2896332"/>
              <a:gd name="connsiteY26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70003 w 2896332"/>
              <a:gd name="connsiteY9" fmla="*/ 120627 h 1871397"/>
              <a:gd name="connsiteX10" fmla="*/ 1962950 w 2896332"/>
              <a:gd name="connsiteY10" fmla="*/ 120627 h 1871397"/>
              <a:gd name="connsiteX11" fmla="*/ 1906617 w 2896332"/>
              <a:gd name="connsiteY11" fmla="*/ 176960 h 1871397"/>
              <a:gd name="connsiteX12" fmla="*/ 1962971 w 2896332"/>
              <a:gd name="connsiteY12" fmla="*/ 267583 h 1871397"/>
              <a:gd name="connsiteX13" fmla="*/ 1973469 w 2896332"/>
              <a:gd name="connsiteY13" fmla="*/ 784519 h 1871397"/>
              <a:gd name="connsiteX14" fmla="*/ 1866010 w 2896332"/>
              <a:gd name="connsiteY14" fmla="*/ 878218 h 1871397"/>
              <a:gd name="connsiteX15" fmla="*/ 2733769 w 2896332"/>
              <a:gd name="connsiteY15" fmla="*/ 1387129 h 1871397"/>
              <a:gd name="connsiteX16" fmla="*/ 2694623 w 2896332"/>
              <a:gd name="connsiteY16" fmla="*/ 1674208 h 1871397"/>
              <a:gd name="connsiteX17" fmla="*/ 2394496 w 2896332"/>
              <a:gd name="connsiteY17" fmla="*/ 1654634 h 1871397"/>
              <a:gd name="connsiteX18" fmla="*/ 2023060 w 2896332"/>
              <a:gd name="connsiteY18" fmla="*/ 1634793 h 1871397"/>
              <a:gd name="connsiteX19" fmla="*/ 1739085 w 2896332"/>
              <a:gd name="connsiteY19" fmla="*/ 1871397 h 1871397"/>
              <a:gd name="connsiteX20" fmla="*/ 1648664 w 2896332"/>
              <a:gd name="connsiteY20" fmla="*/ 1582137 h 1871397"/>
              <a:gd name="connsiteX21" fmla="*/ 1376671 w 2896332"/>
              <a:gd name="connsiteY21" fmla="*/ 1700306 h 1871397"/>
              <a:gd name="connsiteX22" fmla="*/ 1415819 w 2896332"/>
              <a:gd name="connsiteY22" fmla="*/ 1334933 h 1871397"/>
              <a:gd name="connsiteX23" fmla="*/ 665501 w 2896332"/>
              <a:gd name="connsiteY23" fmla="*/ 1276212 h 1871397"/>
              <a:gd name="connsiteX24" fmla="*/ 0 w 2896332"/>
              <a:gd name="connsiteY24" fmla="*/ 1126148 h 1871397"/>
              <a:gd name="connsiteX25" fmla="*/ 13050 w 2896332"/>
              <a:gd name="connsiteY25" fmla="*/ 284488 h 1871397"/>
              <a:gd name="connsiteX26" fmla="*/ 1898646 w 2896332"/>
              <a:gd name="connsiteY26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70003 w 2896332"/>
              <a:gd name="connsiteY9" fmla="*/ 120627 h 1871397"/>
              <a:gd name="connsiteX10" fmla="*/ 1906617 w 2896332"/>
              <a:gd name="connsiteY10" fmla="*/ 176960 h 1871397"/>
              <a:gd name="connsiteX11" fmla="*/ 1962971 w 2896332"/>
              <a:gd name="connsiteY11" fmla="*/ 267583 h 1871397"/>
              <a:gd name="connsiteX12" fmla="*/ 1973469 w 2896332"/>
              <a:gd name="connsiteY12" fmla="*/ 784519 h 1871397"/>
              <a:gd name="connsiteX13" fmla="*/ 1866010 w 2896332"/>
              <a:gd name="connsiteY13" fmla="*/ 878218 h 1871397"/>
              <a:gd name="connsiteX14" fmla="*/ 2733769 w 2896332"/>
              <a:gd name="connsiteY14" fmla="*/ 1387129 h 1871397"/>
              <a:gd name="connsiteX15" fmla="*/ 2694623 w 2896332"/>
              <a:gd name="connsiteY15" fmla="*/ 1674208 h 1871397"/>
              <a:gd name="connsiteX16" fmla="*/ 2394496 w 2896332"/>
              <a:gd name="connsiteY16" fmla="*/ 1654634 h 1871397"/>
              <a:gd name="connsiteX17" fmla="*/ 2023060 w 2896332"/>
              <a:gd name="connsiteY17" fmla="*/ 1634793 h 1871397"/>
              <a:gd name="connsiteX18" fmla="*/ 1739085 w 2896332"/>
              <a:gd name="connsiteY18" fmla="*/ 1871397 h 1871397"/>
              <a:gd name="connsiteX19" fmla="*/ 1648664 w 2896332"/>
              <a:gd name="connsiteY19" fmla="*/ 1582137 h 1871397"/>
              <a:gd name="connsiteX20" fmla="*/ 1376671 w 2896332"/>
              <a:gd name="connsiteY20" fmla="*/ 1700306 h 1871397"/>
              <a:gd name="connsiteX21" fmla="*/ 1415819 w 2896332"/>
              <a:gd name="connsiteY21" fmla="*/ 1334933 h 1871397"/>
              <a:gd name="connsiteX22" fmla="*/ 665501 w 2896332"/>
              <a:gd name="connsiteY22" fmla="*/ 1276212 h 1871397"/>
              <a:gd name="connsiteX23" fmla="*/ 0 w 2896332"/>
              <a:gd name="connsiteY23" fmla="*/ 1126148 h 1871397"/>
              <a:gd name="connsiteX24" fmla="*/ 13050 w 2896332"/>
              <a:gd name="connsiteY24" fmla="*/ 284488 h 1871397"/>
              <a:gd name="connsiteX25" fmla="*/ 1898646 w 2896332"/>
              <a:gd name="connsiteY25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06617 w 2896332"/>
              <a:gd name="connsiteY9" fmla="*/ 176960 h 1871397"/>
              <a:gd name="connsiteX10" fmla="*/ 1962971 w 2896332"/>
              <a:gd name="connsiteY10" fmla="*/ 267583 h 1871397"/>
              <a:gd name="connsiteX11" fmla="*/ 1973469 w 2896332"/>
              <a:gd name="connsiteY11" fmla="*/ 784519 h 1871397"/>
              <a:gd name="connsiteX12" fmla="*/ 1866010 w 2896332"/>
              <a:gd name="connsiteY12" fmla="*/ 878218 h 1871397"/>
              <a:gd name="connsiteX13" fmla="*/ 2733769 w 2896332"/>
              <a:gd name="connsiteY13" fmla="*/ 1387129 h 1871397"/>
              <a:gd name="connsiteX14" fmla="*/ 2694623 w 2896332"/>
              <a:gd name="connsiteY14" fmla="*/ 1674208 h 1871397"/>
              <a:gd name="connsiteX15" fmla="*/ 2394496 w 2896332"/>
              <a:gd name="connsiteY15" fmla="*/ 1654634 h 1871397"/>
              <a:gd name="connsiteX16" fmla="*/ 2023060 w 2896332"/>
              <a:gd name="connsiteY16" fmla="*/ 1634793 h 1871397"/>
              <a:gd name="connsiteX17" fmla="*/ 1739085 w 2896332"/>
              <a:gd name="connsiteY17" fmla="*/ 1871397 h 1871397"/>
              <a:gd name="connsiteX18" fmla="*/ 1648664 w 2896332"/>
              <a:gd name="connsiteY18" fmla="*/ 1582137 h 1871397"/>
              <a:gd name="connsiteX19" fmla="*/ 1376671 w 2896332"/>
              <a:gd name="connsiteY19" fmla="*/ 1700306 h 1871397"/>
              <a:gd name="connsiteX20" fmla="*/ 1415819 w 2896332"/>
              <a:gd name="connsiteY20" fmla="*/ 1334933 h 1871397"/>
              <a:gd name="connsiteX21" fmla="*/ 665501 w 2896332"/>
              <a:gd name="connsiteY21" fmla="*/ 1276212 h 1871397"/>
              <a:gd name="connsiteX22" fmla="*/ 0 w 2896332"/>
              <a:gd name="connsiteY22" fmla="*/ 1126148 h 1871397"/>
              <a:gd name="connsiteX23" fmla="*/ 13050 w 2896332"/>
              <a:gd name="connsiteY23" fmla="*/ 284488 h 1871397"/>
              <a:gd name="connsiteX24" fmla="*/ 1898646 w 2896332"/>
              <a:gd name="connsiteY24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06617 w 2896332"/>
              <a:gd name="connsiteY9" fmla="*/ 176960 h 1871397"/>
              <a:gd name="connsiteX10" fmla="*/ 1962971 w 2896332"/>
              <a:gd name="connsiteY10" fmla="*/ 267583 h 1871397"/>
              <a:gd name="connsiteX11" fmla="*/ 1973469 w 2896332"/>
              <a:gd name="connsiteY11" fmla="*/ 784519 h 1871397"/>
              <a:gd name="connsiteX12" fmla="*/ 1866010 w 2896332"/>
              <a:gd name="connsiteY12" fmla="*/ 878218 h 1871397"/>
              <a:gd name="connsiteX13" fmla="*/ 2733769 w 2896332"/>
              <a:gd name="connsiteY13" fmla="*/ 1387129 h 1871397"/>
              <a:gd name="connsiteX14" fmla="*/ 2694623 w 2896332"/>
              <a:gd name="connsiteY14" fmla="*/ 1674208 h 1871397"/>
              <a:gd name="connsiteX15" fmla="*/ 2394496 w 2896332"/>
              <a:gd name="connsiteY15" fmla="*/ 1654634 h 1871397"/>
              <a:gd name="connsiteX16" fmla="*/ 2023060 w 2896332"/>
              <a:gd name="connsiteY16" fmla="*/ 1634793 h 1871397"/>
              <a:gd name="connsiteX17" fmla="*/ 1739085 w 2896332"/>
              <a:gd name="connsiteY17" fmla="*/ 1871397 h 1871397"/>
              <a:gd name="connsiteX18" fmla="*/ 1648664 w 2896332"/>
              <a:gd name="connsiteY18" fmla="*/ 1582137 h 1871397"/>
              <a:gd name="connsiteX19" fmla="*/ 1376671 w 2896332"/>
              <a:gd name="connsiteY19" fmla="*/ 1700306 h 1871397"/>
              <a:gd name="connsiteX20" fmla="*/ 1415819 w 2896332"/>
              <a:gd name="connsiteY20" fmla="*/ 1334933 h 1871397"/>
              <a:gd name="connsiteX21" fmla="*/ 665501 w 2896332"/>
              <a:gd name="connsiteY21" fmla="*/ 1276212 h 1871397"/>
              <a:gd name="connsiteX22" fmla="*/ 0 w 2896332"/>
              <a:gd name="connsiteY22" fmla="*/ 1126148 h 1871397"/>
              <a:gd name="connsiteX23" fmla="*/ 13050 w 2896332"/>
              <a:gd name="connsiteY23" fmla="*/ 284488 h 1871397"/>
              <a:gd name="connsiteX24" fmla="*/ 1898646 w 2896332"/>
              <a:gd name="connsiteY24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06617 w 2896332"/>
              <a:gd name="connsiteY9" fmla="*/ 176960 h 1871397"/>
              <a:gd name="connsiteX10" fmla="*/ 1962971 w 2896332"/>
              <a:gd name="connsiteY10" fmla="*/ 267583 h 1871397"/>
              <a:gd name="connsiteX11" fmla="*/ 1973469 w 2896332"/>
              <a:gd name="connsiteY11" fmla="*/ 784519 h 1871397"/>
              <a:gd name="connsiteX12" fmla="*/ 1866010 w 2896332"/>
              <a:gd name="connsiteY12" fmla="*/ 878218 h 1871397"/>
              <a:gd name="connsiteX13" fmla="*/ 2733769 w 2896332"/>
              <a:gd name="connsiteY13" fmla="*/ 1387129 h 1871397"/>
              <a:gd name="connsiteX14" fmla="*/ 2694623 w 2896332"/>
              <a:gd name="connsiteY14" fmla="*/ 1674208 h 1871397"/>
              <a:gd name="connsiteX15" fmla="*/ 2394496 w 2896332"/>
              <a:gd name="connsiteY15" fmla="*/ 1654634 h 1871397"/>
              <a:gd name="connsiteX16" fmla="*/ 2023060 w 2896332"/>
              <a:gd name="connsiteY16" fmla="*/ 1634793 h 1871397"/>
              <a:gd name="connsiteX17" fmla="*/ 1739085 w 2896332"/>
              <a:gd name="connsiteY17" fmla="*/ 1871397 h 1871397"/>
              <a:gd name="connsiteX18" fmla="*/ 1648664 w 2896332"/>
              <a:gd name="connsiteY18" fmla="*/ 1582137 h 1871397"/>
              <a:gd name="connsiteX19" fmla="*/ 1376671 w 2896332"/>
              <a:gd name="connsiteY19" fmla="*/ 1700306 h 1871397"/>
              <a:gd name="connsiteX20" fmla="*/ 1415819 w 2896332"/>
              <a:gd name="connsiteY20" fmla="*/ 1334933 h 1871397"/>
              <a:gd name="connsiteX21" fmla="*/ 665501 w 2896332"/>
              <a:gd name="connsiteY21" fmla="*/ 1276212 h 1871397"/>
              <a:gd name="connsiteX22" fmla="*/ 0 w 2896332"/>
              <a:gd name="connsiteY22" fmla="*/ 1126148 h 1871397"/>
              <a:gd name="connsiteX23" fmla="*/ 13050 w 2896332"/>
              <a:gd name="connsiteY23" fmla="*/ 284488 h 1871397"/>
              <a:gd name="connsiteX24" fmla="*/ 1898646 w 2896332"/>
              <a:gd name="connsiteY24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06617 w 2896332"/>
              <a:gd name="connsiteY9" fmla="*/ 176960 h 1871397"/>
              <a:gd name="connsiteX10" fmla="*/ 1962971 w 2896332"/>
              <a:gd name="connsiteY10" fmla="*/ 267583 h 1871397"/>
              <a:gd name="connsiteX11" fmla="*/ 1973469 w 2896332"/>
              <a:gd name="connsiteY11" fmla="*/ 784519 h 1871397"/>
              <a:gd name="connsiteX12" fmla="*/ 1866010 w 2896332"/>
              <a:gd name="connsiteY12" fmla="*/ 878218 h 1871397"/>
              <a:gd name="connsiteX13" fmla="*/ 2733769 w 2896332"/>
              <a:gd name="connsiteY13" fmla="*/ 1387129 h 1871397"/>
              <a:gd name="connsiteX14" fmla="*/ 2694623 w 2896332"/>
              <a:gd name="connsiteY14" fmla="*/ 1639703 h 1871397"/>
              <a:gd name="connsiteX15" fmla="*/ 2394496 w 2896332"/>
              <a:gd name="connsiteY15" fmla="*/ 1654634 h 1871397"/>
              <a:gd name="connsiteX16" fmla="*/ 2023060 w 2896332"/>
              <a:gd name="connsiteY16" fmla="*/ 1634793 h 1871397"/>
              <a:gd name="connsiteX17" fmla="*/ 1739085 w 2896332"/>
              <a:gd name="connsiteY17" fmla="*/ 1871397 h 1871397"/>
              <a:gd name="connsiteX18" fmla="*/ 1648664 w 2896332"/>
              <a:gd name="connsiteY18" fmla="*/ 1582137 h 1871397"/>
              <a:gd name="connsiteX19" fmla="*/ 1376671 w 2896332"/>
              <a:gd name="connsiteY19" fmla="*/ 1700306 h 1871397"/>
              <a:gd name="connsiteX20" fmla="*/ 1415819 w 2896332"/>
              <a:gd name="connsiteY20" fmla="*/ 1334933 h 1871397"/>
              <a:gd name="connsiteX21" fmla="*/ 665501 w 2896332"/>
              <a:gd name="connsiteY21" fmla="*/ 1276212 h 1871397"/>
              <a:gd name="connsiteX22" fmla="*/ 0 w 2896332"/>
              <a:gd name="connsiteY22" fmla="*/ 1126148 h 1871397"/>
              <a:gd name="connsiteX23" fmla="*/ 13050 w 2896332"/>
              <a:gd name="connsiteY23" fmla="*/ 284488 h 1871397"/>
              <a:gd name="connsiteX24" fmla="*/ 1898646 w 2896332"/>
              <a:gd name="connsiteY24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06617 w 2896332"/>
              <a:gd name="connsiteY9" fmla="*/ 176960 h 1871397"/>
              <a:gd name="connsiteX10" fmla="*/ 1962971 w 2896332"/>
              <a:gd name="connsiteY10" fmla="*/ 267583 h 1871397"/>
              <a:gd name="connsiteX11" fmla="*/ 1973469 w 2896332"/>
              <a:gd name="connsiteY11" fmla="*/ 784519 h 1871397"/>
              <a:gd name="connsiteX12" fmla="*/ 1866010 w 2896332"/>
              <a:gd name="connsiteY12" fmla="*/ 878218 h 1871397"/>
              <a:gd name="connsiteX13" fmla="*/ 2733769 w 2896332"/>
              <a:gd name="connsiteY13" fmla="*/ 1387129 h 1871397"/>
              <a:gd name="connsiteX14" fmla="*/ 2694623 w 2896332"/>
              <a:gd name="connsiteY14" fmla="*/ 1639703 h 1871397"/>
              <a:gd name="connsiteX15" fmla="*/ 2385869 w 2896332"/>
              <a:gd name="connsiteY15" fmla="*/ 1585623 h 1871397"/>
              <a:gd name="connsiteX16" fmla="*/ 2023060 w 2896332"/>
              <a:gd name="connsiteY16" fmla="*/ 1634793 h 1871397"/>
              <a:gd name="connsiteX17" fmla="*/ 1739085 w 2896332"/>
              <a:gd name="connsiteY17" fmla="*/ 1871397 h 1871397"/>
              <a:gd name="connsiteX18" fmla="*/ 1648664 w 2896332"/>
              <a:gd name="connsiteY18" fmla="*/ 1582137 h 1871397"/>
              <a:gd name="connsiteX19" fmla="*/ 1376671 w 2896332"/>
              <a:gd name="connsiteY19" fmla="*/ 1700306 h 1871397"/>
              <a:gd name="connsiteX20" fmla="*/ 1415819 w 2896332"/>
              <a:gd name="connsiteY20" fmla="*/ 1334933 h 1871397"/>
              <a:gd name="connsiteX21" fmla="*/ 665501 w 2896332"/>
              <a:gd name="connsiteY21" fmla="*/ 1276212 h 1871397"/>
              <a:gd name="connsiteX22" fmla="*/ 0 w 2896332"/>
              <a:gd name="connsiteY22" fmla="*/ 1126148 h 1871397"/>
              <a:gd name="connsiteX23" fmla="*/ 13050 w 2896332"/>
              <a:gd name="connsiteY23" fmla="*/ 284488 h 1871397"/>
              <a:gd name="connsiteX24" fmla="*/ 1898646 w 2896332"/>
              <a:gd name="connsiteY24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06617 w 2896332"/>
              <a:gd name="connsiteY9" fmla="*/ 176960 h 1871397"/>
              <a:gd name="connsiteX10" fmla="*/ 1962971 w 2896332"/>
              <a:gd name="connsiteY10" fmla="*/ 267583 h 1871397"/>
              <a:gd name="connsiteX11" fmla="*/ 1973469 w 2896332"/>
              <a:gd name="connsiteY11" fmla="*/ 784519 h 1871397"/>
              <a:gd name="connsiteX12" fmla="*/ 1866010 w 2896332"/>
              <a:gd name="connsiteY12" fmla="*/ 878218 h 1871397"/>
              <a:gd name="connsiteX13" fmla="*/ 2733769 w 2896332"/>
              <a:gd name="connsiteY13" fmla="*/ 1387129 h 1871397"/>
              <a:gd name="connsiteX14" fmla="*/ 2694623 w 2896332"/>
              <a:gd name="connsiteY14" fmla="*/ 1639703 h 1871397"/>
              <a:gd name="connsiteX15" fmla="*/ 2385869 w 2896332"/>
              <a:gd name="connsiteY15" fmla="*/ 1585623 h 1871397"/>
              <a:gd name="connsiteX16" fmla="*/ 2074819 w 2896332"/>
              <a:gd name="connsiteY16" fmla="*/ 1565782 h 1871397"/>
              <a:gd name="connsiteX17" fmla="*/ 1739085 w 2896332"/>
              <a:gd name="connsiteY17" fmla="*/ 1871397 h 1871397"/>
              <a:gd name="connsiteX18" fmla="*/ 1648664 w 2896332"/>
              <a:gd name="connsiteY18" fmla="*/ 1582137 h 1871397"/>
              <a:gd name="connsiteX19" fmla="*/ 1376671 w 2896332"/>
              <a:gd name="connsiteY19" fmla="*/ 1700306 h 1871397"/>
              <a:gd name="connsiteX20" fmla="*/ 1415819 w 2896332"/>
              <a:gd name="connsiteY20" fmla="*/ 1334933 h 1871397"/>
              <a:gd name="connsiteX21" fmla="*/ 665501 w 2896332"/>
              <a:gd name="connsiteY21" fmla="*/ 1276212 h 1871397"/>
              <a:gd name="connsiteX22" fmla="*/ 0 w 2896332"/>
              <a:gd name="connsiteY22" fmla="*/ 1126148 h 1871397"/>
              <a:gd name="connsiteX23" fmla="*/ 13050 w 2896332"/>
              <a:gd name="connsiteY23" fmla="*/ 284488 h 1871397"/>
              <a:gd name="connsiteX24" fmla="*/ 1898646 w 2896332"/>
              <a:gd name="connsiteY24" fmla="*/ 46 h 1871397"/>
              <a:gd name="connsiteX0" fmla="*/ 2514265 w 2896332"/>
              <a:gd name="connsiteY0" fmla="*/ 468202 h 1872827"/>
              <a:gd name="connsiteX1" fmla="*/ 2655476 w 2896332"/>
              <a:gd name="connsiteY1" fmla="*/ 586045 h 1872827"/>
              <a:gd name="connsiteX2" fmla="*/ 2828170 w 2896332"/>
              <a:gd name="connsiteY2" fmla="*/ 1011931 h 1872827"/>
              <a:gd name="connsiteX3" fmla="*/ 2883834 w 2896332"/>
              <a:gd name="connsiteY3" fmla="*/ 1310265 h 1872827"/>
              <a:gd name="connsiteX4" fmla="*/ 2799743 w 2896332"/>
              <a:gd name="connsiteY4" fmla="*/ 1673528 h 1872827"/>
              <a:gd name="connsiteX5" fmla="*/ 2521033 w 2896332"/>
              <a:gd name="connsiteY5" fmla="*/ 1161851 h 1872827"/>
              <a:gd name="connsiteX6" fmla="*/ 2514265 w 2896332"/>
              <a:gd name="connsiteY6" fmla="*/ 468202 h 1872827"/>
              <a:gd name="connsiteX7" fmla="*/ 1898646 w 2896332"/>
              <a:gd name="connsiteY7" fmla="*/ 1476 h 1872827"/>
              <a:gd name="connsiteX8" fmla="*/ 1906617 w 2896332"/>
              <a:gd name="connsiteY8" fmla="*/ 178390 h 1872827"/>
              <a:gd name="connsiteX9" fmla="*/ 1962971 w 2896332"/>
              <a:gd name="connsiteY9" fmla="*/ 269013 h 1872827"/>
              <a:gd name="connsiteX10" fmla="*/ 1973469 w 2896332"/>
              <a:gd name="connsiteY10" fmla="*/ 785949 h 1872827"/>
              <a:gd name="connsiteX11" fmla="*/ 1866010 w 2896332"/>
              <a:gd name="connsiteY11" fmla="*/ 879648 h 1872827"/>
              <a:gd name="connsiteX12" fmla="*/ 2733769 w 2896332"/>
              <a:gd name="connsiteY12" fmla="*/ 1388559 h 1872827"/>
              <a:gd name="connsiteX13" fmla="*/ 2694623 w 2896332"/>
              <a:gd name="connsiteY13" fmla="*/ 1641133 h 1872827"/>
              <a:gd name="connsiteX14" fmla="*/ 2385869 w 2896332"/>
              <a:gd name="connsiteY14" fmla="*/ 1587053 h 1872827"/>
              <a:gd name="connsiteX15" fmla="*/ 2074819 w 2896332"/>
              <a:gd name="connsiteY15" fmla="*/ 1567212 h 1872827"/>
              <a:gd name="connsiteX16" fmla="*/ 1739085 w 2896332"/>
              <a:gd name="connsiteY16" fmla="*/ 1872827 h 1872827"/>
              <a:gd name="connsiteX17" fmla="*/ 1648664 w 2896332"/>
              <a:gd name="connsiteY17" fmla="*/ 1583567 h 1872827"/>
              <a:gd name="connsiteX18" fmla="*/ 1376671 w 2896332"/>
              <a:gd name="connsiteY18" fmla="*/ 1701736 h 1872827"/>
              <a:gd name="connsiteX19" fmla="*/ 1415819 w 2896332"/>
              <a:gd name="connsiteY19" fmla="*/ 1336363 h 1872827"/>
              <a:gd name="connsiteX20" fmla="*/ 665501 w 2896332"/>
              <a:gd name="connsiteY20" fmla="*/ 1277642 h 1872827"/>
              <a:gd name="connsiteX21" fmla="*/ 0 w 2896332"/>
              <a:gd name="connsiteY21" fmla="*/ 1127578 h 1872827"/>
              <a:gd name="connsiteX22" fmla="*/ 13050 w 2896332"/>
              <a:gd name="connsiteY22" fmla="*/ 285918 h 1872827"/>
              <a:gd name="connsiteX23" fmla="*/ 1898646 w 2896332"/>
              <a:gd name="connsiteY23" fmla="*/ 1476 h 187282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2971 w 2896332"/>
              <a:gd name="connsiteY8" fmla="*/ 267583 h 1871397"/>
              <a:gd name="connsiteX9" fmla="*/ 1973469 w 2896332"/>
              <a:gd name="connsiteY9" fmla="*/ 784519 h 1871397"/>
              <a:gd name="connsiteX10" fmla="*/ 1866010 w 2896332"/>
              <a:gd name="connsiteY10" fmla="*/ 878218 h 1871397"/>
              <a:gd name="connsiteX11" fmla="*/ 2733769 w 2896332"/>
              <a:gd name="connsiteY11" fmla="*/ 1387129 h 1871397"/>
              <a:gd name="connsiteX12" fmla="*/ 2694623 w 2896332"/>
              <a:gd name="connsiteY12" fmla="*/ 1639703 h 1871397"/>
              <a:gd name="connsiteX13" fmla="*/ 2385869 w 2896332"/>
              <a:gd name="connsiteY13" fmla="*/ 1585623 h 1871397"/>
              <a:gd name="connsiteX14" fmla="*/ 2074819 w 2896332"/>
              <a:gd name="connsiteY14" fmla="*/ 1565782 h 1871397"/>
              <a:gd name="connsiteX15" fmla="*/ 1739085 w 2896332"/>
              <a:gd name="connsiteY15" fmla="*/ 1871397 h 1871397"/>
              <a:gd name="connsiteX16" fmla="*/ 1648664 w 2896332"/>
              <a:gd name="connsiteY16" fmla="*/ 1582137 h 1871397"/>
              <a:gd name="connsiteX17" fmla="*/ 1376671 w 2896332"/>
              <a:gd name="connsiteY17" fmla="*/ 1700306 h 1871397"/>
              <a:gd name="connsiteX18" fmla="*/ 1415819 w 2896332"/>
              <a:gd name="connsiteY18" fmla="*/ 1334933 h 1871397"/>
              <a:gd name="connsiteX19" fmla="*/ 665501 w 2896332"/>
              <a:gd name="connsiteY19" fmla="*/ 1276212 h 1871397"/>
              <a:gd name="connsiteX20" fmla="*/ 0 w 2896332"/>
              <a:gd name="connsiteY20" fmla="*/ 1126148 h 1871397"/>
              <a:gd name="connsiteX21" fmla="*/ 13050 w 2896332"/>
              <a:gd name="connsiteY21" fmla="*/ 284488 h 1871397"/>
              <a:gd name="connsiteX22" fmla="*/ 1898646 w 2896332"/>
              <a:gd name="connsiteY22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2971 w 2896332"/>
              <a:gd name="connsiteY8" fmla="*/ 267583 h 1871397"/>
              <a:gd name="connsiteX9" fmla="*/ 1973469 w 2896332"/>
              <a:gd name="connsiteY9" fmla="*/ 784519 h 1871397"/>
              <a:gd name="connsiteX10" fmla="*/ 1866010 w 2896332"/>
              <a:gd name="connsiteY10" fmla="*/ 878218 h 1871397"/>
              <a:gd name="connsiteX11" fmla="*/ 2733769 w 2896332"/>
              <a:gd name="connsiteY11" fmla="*/ 1387129 h 1871397"/>
              <a:gd name="connsiteX12" fmla="*/ 2694623 w 2896332"/>
              <a:gd name="connsiteY12" fmla="*/ 1639703 h 1871397"/>
              <a:gd name="connsiteX13" fmla="*/ 2385869 w 2896332"/>
              <a:gd name="connsiteY13" fmla="*/ 1585623 h 1871397"/>
              <a:gd name="connsiteX14" fmla="*/ 2074819 w 2896332"/>
              <a:gd name="connsiteY14" fmla="*/ 1565782 h 1871397"/>
              <a:gd name="connsiteX15" fmla="*/ 1739085 w 2896332"/>
              <a:gd name="connsiteY15" fmla="*/ 1871397 h 1871397"/>
              <a:gd name="connsiteX16" fmla="*/ 1648664 w 2896332"/>
              <a:gd name="connsiteY16" fmla="*/ 1582137 h 1871397"/>
              <a:gd name="connsiteX17" fmla="*/ 1376671 w 2896332"/>
              <a:gd name="connsiteY17" fmla="*/ 1700306 h 1871397"/>
              <a:gd name="connsiteX18" fmla="*/ 1415819 w 2896332"/>
              <a:gd name="connsiteY18" fmla="*/ 1334933 h 1871397"/>
              <a:gd name="connsiteX19" fmla="*/ 665501 w 2896332"/>
              <a:gd name="connsiteY19" fmla="*/ 1276212 h 1871397"/>
              <a:gd name="connsiteX20" fmla="*/ 0 w 2896332"/>
              <a:gd name="connsiteY20" fmla="*/ 1126148 h 1871397"/>
              <a:gd name="connsiteX21" fmla="*/ 13050 w 2896332"/>
              <a:gd name="connsiteY21" fmla="*/ 284488 h 1871397"/>
              <a:gd name="connsiteX22" fmla="*/ 1898646 w 2896332"/>
              <a:gd name="connsiteY22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3469 w 2896332"/>
              <a:gd name="connsiteY9" fmla="*/ 784519 h 1871397"/>
              <a:gd name="connsiteX10" fmla="*/ 1866010 w 2896332"/>
              <a:gd name="connsiteY10" fmla="*/ 878218 h 1871397"/>
              <a:gd name="connsiteX11" fmla="*/ 2733769 w 2896332"/>
              <a:gd name="connsiteY11" fmla="*/ 1387129 h 1871397"/>
              <a:gd name="connsiteX12" fmla="*/ 2694623 w 2896332"/>
              <a:gd name="connsiteY12" fmla="*/ 1639703 h 1871397"/>
              <a:gd name="connsiteX13" fmla="*/ 2385869 w 2896332"/>
              <a:gd name="connsiteY13" fmla="*/ 1585623 h 1871397"/>
              <a:gd name="connsiteX14" fmla="*/ 2074819 w 2896332"/>
              <a:gd name="connsiteY14" fmla="*/ 1565782 h 1871397"/>
              <a:gd name="connsiteX15" fmla="*/ 1739085 w 2896332"/>
              <a:gd name="connsiteY15" fmla="*/ 1871397 h 1871397"/>
              <a:gd name="connsiteX16" fmla="*/ 1648664 w 2896332"/>
              <a:gd name="connsiteY16" fmla="*/ 1582137 h 1871397"/>
              <a:gd name="connsiteX17" fmla="*/ 1376671 w 2896332"/>
              <a:gd name="connsiteY17" fmla="*/ 1700306 h 1871397"/>
              <a:gd name="connsiteX18" fmla="*/ 1415819 w 2896332"/>
              <a:gd name="connsiteY18" fmla="*/ 1334933 h 1871397"/>
              <a:gd name="connsiteX19" fmla="*/ 665501 w 2896332"/>
              <a:gd name="connsiteY19" fmla="*/ 1276212 h 1871397"/>
              <a:gd name="connsiteX20" fmla="*/ 0 w 2896332"/>
              <a:gd name="connsiteY20" fmla="*/ 1126148 h 1871397"/>
              <a:gd name="connsiteX21" fmla="*/ 13050 w 2896332"/>
              <a:gd name="connsiteY21" fmla="*/ 284488 h 1871397"/>
              <a:gd name="connsiteX22" fmla="*/ 1898646 w 2896332"/>
              <a:gd name="connsiteY22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3469 w 2896332"/>
              <a:gd name="connsiteY9" fmla="*/ 784519 h 1871397"/>
              <a:gd name="connsiteX10" fmla="*/ 1866010 w 2896332"/>
              <a:gd name="connsiteY10" fmla="*/ 878218 h 1871397"/>
              <a:gd name="connsiteX11" fmla="*/ 2733769 w 2896332"/>
              <a:gd name="connsiteY11" fmla="*/ 1387129 h 1871397"/>
              <a:gd name="connsiteX12" fmla="*/ 2694623 w 2896332"/>
              <a:gd name="connsiteY12" fmla="*/ 1639703 h 1871397"/>
              <a:gd name="connsiteX13" fmla="*/ 2385869 w 2896332"/>
              <a:gd name="connsiteY13" fmla="*/ 1585623 h 1871397"/>
              <a:gd name="connsiteX14" fmla="*/ 2074819 w 2896332"/>
              <a:gd name="connsiteY14" fmla="*/ 1565782 h 1871397"/>
              <a:gd name="connsiteX15" fmla="*/ 1739085 w 2896332"/>
              <a:gd name="connsiteY15" fmla="*/ 1871397 h 1871397"/>
              <a:gd name="connsiteX16" fmla="*/ 1648664 w 2896332"/>
              <a:gd name="connsiteY16" fmla="*/ 1582137 h 1871397"/>
              <a:gd name="connsiteX17" fmla="*/ 1376671 w 2896332"/>
              <a:gd name="connsiteY17" fmla="*/ 1700306 h 1871397"/>
              <a:gd name="connsiteX18" fmla="*/ 1415819 w 2896332"/>
              <a:gd name="connsiteY18" fmla="*/ 1334933 h 1871397"/>
              <a:gd name="connsiteX19" fmla="*/ 665501 w 2896332"/>
              <a:gd name="connsiteY19" fmla="*/ 1276212 h 1871397"/>
              <a:gd name="connsiteX20" fmla="*/ 0 w 2896332"/>
              <a:gd name="connsiteY20" fmla="*/ 1126148 h 1871397"/>
              <a:gd name="connsiteX21" fmla="*/ 13050 w 2896332"/>
              <a:gd name="connsiteY21" fmla="*/ 284488 h 1871397"/>
              <a:gd name="connsiteX22" fmla="*/ 1898646 w 2896332"/>
              <a:gd name="connsiteY22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3469 w 2896332"/>
              <a:gd name="connsiteY9" fmla="*/ 784519 h 1871397"/>
              <a:gd name="connsiteX10" fmla="*/ 1866010 w 2896332"/>
              <a:gd name="connsiteY10" fmla="*/ 878218 h 1871397"/>
              <a:gd name="connsiteX11" fmla="*/ 2733769 w 2896332"/>
              <a:gd name="connsiteY11" fmla="*/ 1387129 h 1871397"/>
              <a:gd name="connsiteX12" fmla="*/ 2694623 w 2896332"/>
              <a:gd name="connsiteY12" fmla="*/ 1639703 h 1871397"/>
              <a:gd name="connsiteX13" fmla="*/ 2385869 w 2896332"/>
              <a:gd name="connsiteY13" fmla="*/ 1585623 h 1871397"/>
              <a:gd name="connsiteX14" fmla="*/ 2074819 w 2896332"/>
              <a:gd name="connsiteY14" fmla="*/ 1565782 h 1871397"/>
              <a:gd name="connsiteX15" fmla="*/ 1739085 w 2896332"/>
              <a:gd name="connsiteY15" fmla="*/ 1871397 h 1871397"/>
              <a:gd name="connsiteX16" fmla="*/ 1648664 w 2896332"/>
              <a:gd name="connsiteY16" fmla="*/ 1582137 h 1871397"/>
              <a:gd name="connsiteX17" fmla="*/ 1376671 w 2896332"/>
              <a:gd name="connsiteY17" fmla="*/ 1700306 h 1871397"/>
              <a:gd name="connsiteX18" fmla="*/ 1415819 w 2896332"/>
              <a:gd name="connsiteY18" fmla="*/ 1334933 h 1871397"/>
              <a:gd name="connsiteX19" fmla="*/ 665501 w 2896332"/>
              <a:gd name="connsiteY19" fmla="*/ 1276212 h 1871397"/>
              <a:gd name="connsiteX20" fmla="*/ 0 w 2896332"/>
              <a:gd name="connsiteY20" fmla="*/ 1126148 h 1871397"/>
              <a:gd name="connsiteX21" fmla="*/ 13050 w 2896332"/>
              <a:gd name="connsiteY21" fmla="*/ 284488 h 1871397"/>
              <a:gd name="connsiteX22" fmla="*/ 1898646 w 2896332"/>
              <a:gd name="connsiteY22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3469 w 2896332"/>
              <a:gd name="connsiteY9" fmla="*/ 784519 h 1871397"/>
              <a:gd name="connsiteX10" fmla="*/ 1866010 w 2896332"/>
              <a:gd name="connsiteY10" fmla="*/ 878218 h 1871397"/>
              <a:gd name="connsiteX11" fmla="*/ 2733769 w 2896332"/>
              <a:gd name="connsiteY11" fmla="*/ 1387129 h 1871397"/>
              <a:gd name="connsiteX12" fmla="*/ 2694623 w 2896332"/>
              <a:gd name="connsiteY12" fmla="*/ 1639703 h 1871397"/>
              <a:gd name="connsiteX13" fmla="*/ 2385869 w 2896332"/>
              <a:gd name="connsiteY13" fmla="*/ 1585623 h 1871397"/>
              <a:gd name="connsiteX14" fmla="*/ 2074819 w 2896332"/>
              <a:gd name="connsiteY14" fmla="*/ 1565782 h 1871397"/>
              <a:gd name="connsiteX15" fmla="*/ 1739085 w 2896332"/>
              <a:gd name="connsiteY15" fmla="*/ 1871397 h 1871397"/>
              <a:gd name="connsiteX16" fmla="*/ 1648664 w 2896332"/>
              <a:gd name="connsiteY16" fmla="*/ 1582137 h 1871397"/>
              <a:gd name="connsiteX17" fmla="*/ 1376671 w 2896332"/>
              <a:gd name="connsiteY17" fmla="*/ 1700306 h 1871397"/>
              <a:gd name="connsiteX18" fmla="*/ 1415819 w 2896332"/>
              <a:gd name="connsiteY18" fmla="*/ 1334933 h 1871397"/>
              <a:gd name="connsiteX19" fmla="*/ 665501 w 2896332"/>
              <a:gd name="connsiteY19" fmla="*/ 1276212 h 1871397"/>
              <a:gd name="connsiteX20" fmla="*/ 0 w 2896332"/>
              <a:gd name="connsiteY20" fmla="*/ 1126148 h 1871397"/>
              <a:gd name="connsiteX21" fmla="*/ 13050 w 2896332"/>
              <a:gd name="connsiteY21" fmla="*/ 284488 h 1871397"/>
              <a:gd name="connsiteX22" fmla="*/ 1898646 w 2896332"/>
              <a:gd name="connsiteY22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43048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243048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43048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243048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43048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87909 w 2896332"/>
              <a:gd name="connsiteY5" fmla="*/ 1152990 h 1871397"/>
              <a:gd name="connsiteX6" fmla="*/ 2243048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43048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39923 w 2896332"/>
              <a:gd name="connsiteY5" fmla="*/ 1156706 h 1871397"/>
              <a:gd name="connsiteX6" fmla="*/ 2243048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43048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39923 w 2896332"/>
              <a:gd name="connsiteY5" fmla="*/ 1156706 h 1871397"/>
              <a:gd name="connsiteX6" fmla="*/ 2243048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43048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39923 w 2896332"/>
              <a:gd name="connsiteY5" fmla="*/ 1156706 h 1871397"/>
              <a:gd name="connsiteX6" fmla="*/ 2243048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28186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39923 w 2896332"/>
              <a:gd name="connsiteY5" fmla="*/ 1156706 h 1871397"/>
              <a:gd name="connsiteX6" fmla="*/ 2228186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28186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39923 w 2896332"/>
              <a:gd name="connsiteY5" fmla="*/ 1156706 h 1871397"/>
              <a:gd name="connsiteX6" fmla="*/ 2228186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28186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51069 w 2896332"/>
              <a:gd name="connsiteY5" fmla="*/ 1156706 h 1871397"/>
              <a:gd name="connsiteX6" fmla="*/ 2228186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28186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51069 w 2896332"/>
              <a:gd name="connsiteY5" fmla="*/ 1156706 h 1871397"/>
              <a:gd name="connsiteX6" fmla="*/ 2228186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09609 w 2896332"/>
              <a:gd name="connsiteY0" fmla="*/ 251285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51069 w 2896332"/>
              <a:gd name="connsiteY5" fmla="*/ 1156706 h 1871397"/>
              <a:gd name="connsiteX6" fmla="*/ 2209609 w 2896332"/>
              <a:gd name="connsiteY6" fmla="*/ 251285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09609 w 2894163"/>
              <a:gd name="connsiteY0" fmla="*/ 251285 h 1871397"/>
              <a:gd name="connsiteX1" fmla="*/ 2655476 w 2894163"/>
              <a:gd name="connsiteY1" fmla="*/ 584615 h 1871397"/>
              <a:gd name="connsiteX2" fmla="*/ 2828170 w 2894163"/>
              <a:gd name="connsiteY2" fmla="*/ 1010501 h 1871397"/>
              <a:gd name="connsiteX3" fmla="*/ 2883834 w 2894163"/>
              <a:gd name="connsiteY3" fmla="*/ 1308835 h 1871397"/>
              <a:gd name="connsiteX4" fmla="*/ 2792313 w 2894163"/>
              <a:gd name="connsiteY4" fmla="*/ 1690675 h 1871397"/>
              <a:gd name="connsiteX5" fmla="*/ 2651069 w 2894163"/>
              <a:gd name="connsiteY5" fmla="*/ 1156706 h 1871397"/>
              <a:gd name="connsiteX6" fmla="*/ 2209609 w 2894163"/>
              <a:gd name="connsiteY6" fmla="*/ 251285 h 1871397"/>
              <a:gd name="connsiteX7" fmla="*/ 1898646 w 2894163"/>
              <a:gd name="connsiteY7" fmla="*/ 46 h 1871397"/>
              <a:gd name="connsiteX8" fmla="*/ 1941303 w 2894163"/>
              <a:gd name="connsiteY8" fmla="*/ 293585 h 1871397"/>
              <a:gd name="connsiteX9" fmla="*/ 1974640 w 2894163"/>
              <a:gd name="connsiteY9" fmla="*/ 533402 h 1871397"/>
              <a:gd name="connsiteX10" fmla="*/ 1973469 w 2894163"/>
              <a:gd name="connsiteY10" fmla="*/ 784519 h 1871397"/>
              <a:gd name="connsiteX11" fmla="*/ 1866010 w 2894163"/>
              <a:gd name="connsiteY11" fmla="*/ 878218 h 1871397"/>
              <a:gd name="connsiteX12" fmla="*/ 2733769 w 2894163"/>
              <a:gd name="connsiteY12" fmla="*/ 1387129 h 1871397"/>
              <a:gd name="connsiteX13" fmla="*/ 2694623 w 2894163"/>
              <a:gd name="connsiteY13" fmla="*/ 1639703 h 1871397"/>
              <a:gd name="connsiteX14" fmla="*/ 2385869 w 2894163"/>
              <a:gd name="connsiteY14" fmla="*/ 1585623 h 1871397"/>
              <a:gd name="connsiteX15" fmla="*/ 2074819 w 2894163"/>
              <a:gd name="connsiteY15" fmla="*/ 1565782 h 1871397"/>
              <a:gd name="connsiteX16" fmla="*/ 1739085 w 2894163"/>
              <a:gd name="connsiteY16" fmla="*/ 1871397 h 1871397"/>
              <a:gd name="connsiteX17" fmla="*/ 1648664 w 2894163"/>
              <a:gd name="connsiteY17" fmla="*/ 1582137 h 1871397"/>
              <a:gd name="connsiteX18" fmla="*/ 1376671 w 2894163"/>
              <a:gd name="connsiteY18" fmla="*/ 1700306 h 1871397"/>
              <a:gd name="connsiteX19" fmla="*/ 1415819 w 2894163"/>
              <a:gd name="connsiteY19" fmla="*/ 1334933 h 1871397"/>
              <a:gd name="connsiteX20" fmla="*/ 665501 w 2894163"/>
              <a:gd name="connsiteY20" fmla="*/ 1276212 h 1871397"/>
              <a:gd name="connsiteX21" fmla="*/ 0 w 2894163"/>
              <a:gd name="connsiteY21" fmla="*/ 1126148 h 1871397"/>
              <a:gd name="connsiteX22" fmla="*/ 13050 w 2894163"/>
              <a:gd name="connsiteY22" fmla="*/ 284488 h 1871397"/>
              <a:gd name="connsiteX23" fmla="*/ 1898646 w 2894163"/>
              <a:gd name="connsiteY23" fmla="*/ 46 h 1871397"/>
              <a:gd name="connsiteX0" fmla="*/ 2209609 w 2914477"/>
              <a:gd name="connsiteY0" fmla="*/ 251285 h 1871397"/>
              <a:gd name="connsiteX1" fmla="*/ 2655476 w 2914477"/>
              <a:gd name="connsiteY1" fmla="*/ 584615 h 1871397"/>
              <a:gd name="connsiteX2" fmla="*/ 2828170 w 2914477"/>
              <a:gd name="connsiteY2" fmla="*/ 1010501 h 1871397"/>
              <a:gd name="connsiteX3" fmla="*/ 2883834 w 2914477"/>
              <a:gd name="connsiteY3" fmla="*/ 1308835 h 1871397"/>
              <a:gd name="connsiteX4" fmla="*/ 2840612 w 2914477"/>
              <a:gd name="connsiteY4" fmla="*/ 1564355 h 1871397"/>
              <a:gd name="connsiteX5" fmla="*/ 2651069 w 2914477"/>
              <a:gd name="connsiteY5" fmla="*/ 1156706 h 1871397"/>
              <a:gd name="connsiteX6" fmla="*/ 2209609 w 2914477"/>
              <a:gd name="connsiteY6" fmla="*/ 251285 h 1871397"/>
              <a:gd name="connsiteX7" fmla="*/ 1898646 w 2914477"/>
              <a:gd name="connsiteY7" fmla="*/ 46 h 1871397"/>
              <a:gd name="connsiteX8" fmla="*/ 1941303 w 2914477"/>
              <a:gd name="connsiteY8" fmla="*/ 293585 h 1871397"/>
              <a:gd name="connsiteX9" fmla="*/ 1974640 w 2914477"/>
              <a:gd name="connsiteY9" fmla="*/ 533402 h 1871397"/>
              <a:gd name="connsiteX10" fmla="*/ 1973469 w 2914477"/>
              <a:gd name="connsiteY10" fmla="*/ 784519 h 1871397"/>
              <a:gd name="connsiteX11" fmla="*/ 1866010 w 2914477"/>
              <a:gd name="connsiteY11" fmla="*/ 878218 h 1871397"/>
              <a:gd name="connsiteX12" fmla="*/ 2733769 w 2914477"/>
              <a:gd name="connsiteY12" fmla="*/ 1387129 h 1871397"/>
              <a:gd name="connsiteX13" fmla="*/ 2694623 w 2914477"/>
              <a:gd name="connsiteY13" fmla="*/ 1639703 h 1871397"/>
              <a:gd name="connsiteX14" fmla="*/ 2385869 w 2914477"/>
              <a:gd name="connsiteY14" fmla="*/ 1585623 h 1871397"/>
              <a:gd name="connsiteX15" fmla="*/ 2074819 w 2914477"/>
              <a:gd name="connsiteY15" fmla="*/ 1565782 h 1871397"/>
              <a:gd name="connsiteX16" fmla="*/ 1739085 w 2914477"/>
              <a:gd name="connsiteY16" fmla="*/ 1871397 h 1871397"/>
              <a:gd name="connsiteX17" fmla="*/ 1648664 w 2914477"/>
              <a:gd name="connsiteY17" fmla="*/ 1582137 h 1871397"/>
              <a:gd name="connsiteX18" fmla="*/ 1376671 w 2914477"/>
              <a:gd name="connsiteY18" fmla="*/ 1700306 h 1871397"/>
              <a:gd name="connsiteX19" fmla="*/ 1415819 w 2914477"/>
              <a:gd name="connsiteY19" fmla="*/ 1334933 h 1871397"/>
              <a:gd name="connsiteX20" fmla="*/ 665501 w 2914477"/>
              <a:gd name="connsiteY20" fmla="*/ 1276212 h 1871397"/>
              <a:gd name="connsiteX21" fmla="*/ 0 w 2914477"/>
              <a:gd name="connsiteY21" fmla="*/ 1126148 h 1871397"/>
              <a:gd name="connsiteX22" fmla="*/ 13050 w 2914477"/>
              <a:gd name="connsiteY22" fmla="*/ 284488 h 1871397"/>
              <a:gd name="connsiteX23" fmla="*/ 1898646 w 2914477"/>
              <a:gd name="connsiteY23" fmla="*/ 46 h 1871397"/>
              <a:gd name="connsiteX0" fmla="*/ 2209609 w 2914477"/>
              <a:gd name="connsiteY0" fmla="*/ 251285 h 1871397"/>
              <a:gd name="connsiteX1" fmla="*/ 2655476 w 2914477"/>
              <a:gd name="connsiteY1" fmla="*/ 584615 h 1871397"/>
              <a:gd name="connsiteX2" fmla="*/ 2828170 w 2914477"/>
              <a:gd name="connsiteY2" fmla="*/ 1010501 h 1871397"/>
              <a:gd name="connsiteX3" fmla="*/ 2883834 w 2914477"/>
              <a:gd name="connsiteY3" fmla="*/ 1308835 h 1871397"/>
              <a:gd name="connsiteX4" fmla="*/ 2840612 w 2914477"/>
              <a:gd name="connsiteY4" fmla="*/ 1564355 h 1871397"/>
              <a:gd name="connsiteX5" fmla="*/ 2651069 w 2914477"/>
              <a:gd name="connsiteY5" fmla="*/ 1156706 h 1871397"/>
              <a:gd name="connsiteX6" fmla="*/ 2209609 w 2914477"/>
              <a:gd name="connsiteY6" fmla="*/ 251285 h 1871397"/>
              <a:gd name="connsiteX7" fmla="*/ 1898646 w 2914477"/>
              <a:gd name="connsiteY7" fmla="*/ 46 h 1871397"/>
              <a:gd name="connsiteX8" fmla="*/ 1941303 w 2914477"/>
              <a:gd name="connsiteY8" fmla="*/ 293585 h 1871397"/>
              <a:gd name="connsiteX9" fmla="*/ 1974640 w 2914477"/>
              <a:gd name="connsiteY9" fmla="*/ 533402 h 1871397"/>
              <a:gd name="connsiteX10" fmla="*/ 1973469 w 2914477"/>
              <a:gd name="connsiteY10" fmla="*/ 784519 h 1871397"/>
              <a:gd name="connsiteX11" fmla="*/ 1866010 w 2914477"/>
              <a:gd name="connsiteY11" fmla="*/ 878218 h 1871397"/>
              <a:gd name="connsiteX12" fmla="*/ 2733769 w 2914477"/>
              <a:gd name="connsiteY12" fmla="*/ 1387129 h 1871397"/>
              <a:gd name="connsiteX13" fmla="*/ 2694623 w 2914477"/>
              <a:gd name="connsiteY13" fmla="*/ 1639703 h 1871397"/>
              <a:gd name="connsiteX14" fmla="*/ 2385869 w 2914477"/>
              <a:gd name="connsiteY14" fmla="*/ 1585623 h 1871397"/>
              <a:gd name="connsiteX15" fmla="*/ 2074819 w 2914477"/>
              <a:gd name="connsiteY15" fmla="*/ 1565782 h 1871397"/>
              <a:gd name="connsiteX16" fmla="*/ 1739085 w 2914477"/>
              <a:gd name="connsiteY16" fmla="*/ 1871397 h 1871397"/>
              <a:gd name="connsiteX17" fmla="*/ 1648664 w 2914477"/>
              <a:gd name="connsiteY17" fmla="*/ 1582137 h 1871397"/>
              <a:gd name="connsiteX18" fmla="*/ 1376671 w 2914477"/>
              <a:gd name="connsiteY18" fmla="*/ 1700306 h 1871397"/>
              <a:gd name="connsiteX19" fmla="*/ 1415819 w 2914477"/>
              <a:gd name="connsiteY19" fmla="*/ 1334933 h 1871397"/>
              <a:gd name="connsiteX20" fmla="*/ 665501 w 2914477"/>
              <a:gd name="connsiteY20" fmla="*/ 1276212 h 1871397"/>
              <a:gd name="connsiteX21" fmla="*/ 0 w 2914477"/>
              <a:gd name="connsiteY21" fmla="*/ 1126148 h 1871397"/>
              <a:gd name="connsiteX22" fmla="*/ 13050 w 2914477"/>
              <a:gd name="connsiteY22" fmla="*/ 284488 h 1871397"/>
              <a:gd name="connsiteX23" fmla="*/ 1898646 w 2914477"/>
              <a:gd name="connsiteY23" fmla="*/ 46 h 1871397"/>
              <a:gd name="connsiteX0" fmla="*/ 2209609 w 2889213"/>
              <a:gd name="connsiteY0" fmla="*/ 251285 h 1871397"/>
              <a:gd name="connsiteX1" fmla="*/ 2655476 w 2889213"/>
              <a:gd name="connsiteY1" fmla="*/ 584615 h 1871397"/>
              <a:gd name="connsiteX2" fmla="*/ 2828170 w 2889213"/>
              <a:gd name="connsiteY2" fmla="*/ 1010501 h 1871397"/>
              <a:gd name="connsiteX3" fmla="*/ 2883834 w 2889213"/>
              <a:gd name="connsiteY3" fmla="*/ 1308835 h 1871397"/>
              <a:gd name="connsiteX4" fmla="*/ 2840612 w 2889213"/>
              <a:gd name="connsiteY4" fmla="*/ 1564355 h 1871397"/>
              <a:gd name="connsiteX5" fmla="*/ 2651069 w 2889213"/>
              <a:gd name="connsiteY5" fmla="*/ 1156706 h 1871397"/>
              <a:gd name="connsiteX6" fmla="*/ 2209609 w 2889213"/>
              <a:gd name="connsiteY6" fmla="*/ 251285 h 1871397"/>
              <a:gd name="connsiteX7" fmla="*/ 1898646 w 2889213"/>
              <a:gd name="connsiteY7" fmla="*/ 46 h 1871397"/>
              <a:gd name="connsiteX8" fmla="*/ 1941303 w 2889213"/>
              <a:gd name="connsiteY8" fmla="*/ 293585 h 1871397"/>
              <a:gd name="connsiteX9" fmla="*/ 1974640 w 2889213"/>
              <a:gd name="connsiteY9" fmla="*/ 533402 h 1871397"/>
              <a:gd name="connsiteX10" fmla="*/ 1973469 w 2889213"/>
              <a:gd name="connsiteY10" fmla="*/ 784519 h 1871397"/>
              <a:gd name="connsiteX11" fmla="*/ 1866010 w 2889213"/>
              <a:gd name="connsiteY11" fmla="*/ 878218 h 1871397"/>
              <a:gd name="connsiteX12" fmla="*/ 2733769 w 2889213"/>
              <a:gd name="connsiteY12" fmla="*/ 1387129 h 1871397"/>
              <a:gd name="connsiteX13" fmla="*/ 2694623 w 2889213"/>
              <a:gd name="connsiteY13" fmla="*/ 1639703 h 1871397"/>
              <a:gd name="connsiteX14" fmla="*/ 2385869 w 2889213"/>
              <a:gd name="connsiteY14" fmla="*/ 1585623 h 1871397"/>
              <a:gd name="connsiteX15" fmla="*/ 2074819 w 2889213"/>
              <a:gd name="connsiteY15" fmla="*/ 1565782 h 1871397"/>
              <a:gd name="connsiteX16" fmla="*/ 1739085 w 2889213"/>
              <a:gd name="connsiteY16" fmla="*/ 1871397 h 1871397"/>
              <a:gd name="connsiteX17" fmla="*/ 1648664 w 2889213"/>
              <a:gd name="connsiteY17" fmla="*/ 1582137 h 1871397"/>
              <a:gd name="connsiteX18" fmla="*/ 1376671 w 2889213"/>
              <a:gd name="connsiteY18" fmla="*/ 1700306 h 1871397"/>
              <a:gd name="connsiteX19" fmla="*/ 1415819 w 2889213"/>
              <a:gd name="connsiteY19" fmla="*/ 1334933 h 1871397"/>
              <a:gd name="connsiteX20" fmla="*/ 665501 w 2889213"/>
              <a:gd name="connsiteY20" fmla="*/ 1276212 h 1871397"/>
              <a:gd name="connsiteX21" fmla="*/ 0 w 2889213"/>
              <a:gd name="connsiteY21" fmla="*/ 1126148 h 1871397"/>
              <a:gd name="connsiteX22" fmla="*/ 13050 w 2889213"/>
              <a:gd name="connsiteY22" fmla="*/ 284488 h 1871397"/>
              <a:gd name="connsiteX23" fmla="*/ 1898646 w 2889213"/>
              <a:gd name="connsiteY23" fmla="*/ 46 h 1871397"/>
              <a:gd name="connsiteX0" fmla="*/ 2209609 w 2889213"/>
              <a:gd name="connsiteY0" fmla="*/ 251285 h 1871397"/>
              <a:gd name="connsiteX1" fmla="*/ 2655476 w 2889213"/>
              <a:gd name="connsiteY1" fmla="*/ 584615 h 1871397"/>
              <a:gd name="connsiteX2" fmla="*/ 2828170 w 2889213"/>
              <a:gd name="connsiteY2" fmla="*/ 1010501 h 1871397"/>
              <a:gd name="connsiteX3" fmla="*/ 2883834 w 2889213"/>
              <a:gd name="connsiteY3" fmla="*/ 1308835 h 1871397"/>
              <a:gd name="connsiteX4" fmla="*/ 2840612 w 2889213"/>
              <a:gd name="connsiteY4" fmla="*/ 1564355 h 1871397"/>
              <a:gd name="connsiteX5" fmla="*/ 2632493 w 2889213"/>
              <a:gd name="connsiteY5" fmla="*/ 1175282 h 1871397"/>
              <a:gd name="connsiteX6" fmla="*/ 2209609 w 2889213"/>
              <a:gd name="connsiteY6" fmla="*/ 251285 h 1871397"/>
              <a:gd name="connsiteX7" fmla="*/ 1898646 w 2889213"/>
              <a:gd name="connsiteY7" fmla="*/ 46 h 1871397"/>
              <a:gd name="connsiteX8" fmla="*/ 1941303 w 2889213"/>
              <a:gd name="connsiteY8" fmla="*/ 293585 h 1871397"/>
              <a:gd name="connsiteX9" fmla="*/ 1974640 w 2889213"/>
              <a:gd name="connsiteY9" fmla="*/ 533402 h 1871397"/>
              <a:gd name="connsiteX10" fmla="*/ 1973469 w 2889213"/>
              <a:gd name="connsiteY10" fmla="*/ 784519 h 1871397"/>
              <a:gd name="connsiteX11" fmla="*/ 1866010 w 2889213"/>
              <a:gd name="connsiteY11" fmla="*/ 878218 h 1871397"/>
              <a:gd name="connsiteX12" fmla="*/ 2733769 w 2889213"/>
              <a:gd name="connsiteY12" fmla="*/ 1387129 h 1871397"/>
              <a:gd name="connsiteX13" fmla="*/ 2694623 w 2889213"/>
              <a:gd name="connsiteY13" fmla="*/ 1639703 h 1871397"/>
              <a:gd name="connsiteX14" fmla="*/ 2385869 w 2889213"/>
              <a:gd name="connsiteY14" fmla="*/ 1585623 h 1871397"/>
              <a:gd name="connsiteX15" fmla="*/ 2074819 w 2889213"/>
              <a:gd name="connsiteY15" fmla="*/ 1565782 h 1871397"/>
              <a:gd name="connsiteX16" fmla="*/ 1739085 w 2889213"/>
              <a:gd name="connsiteY16" fmla="*/ 1871397 h 1871397"/>
              <a:gd name="connsiteX17" fmla="*/ 1648664 w 2889213"/>
              <a:gd name="connsiteY17" fmla="*/ 1582137 h 1871397"/>
              <a:gd name="connsiteX18" fmla="*/ 1376671 w 2889213"/>
              <a:gd name="connsiteY18" fmla="*/ 1700306 h 1871397"/>
              <a:gd name="connsiteX19" fmla="*/ 1415819 w 2889213"/>
              <a:gd name="connsiteY19" fmla="*/ 1334933 h 1871397"/>
              <a:gd name="connsiteX20" fmla="*/ 665501 w 2889213"/>
              <a:gd name="connsiteY20" fmla="*/ 1276212 h 1871397"/>
              <a:gd name="connsiteX21" fmla="*/ 0 w 2889213"/>
              <a:gd name="connsiteY21" fmla="*/ 1126148 h 1871397"/>
              <a:gd name="connsiteX22" fmla="*/ 13050 w 2889213"/>
              <a:gd name="connsiteY22" fmla="*/ 284488 h 1871397"/>
              <a:gd name="connsiteX23" fmla="*/ 1898646 w 2889213"/>
              <a:gd name="connsiteY23" fmla="*/ 46 h 1871397"/>
              <a:gd name="connsiteX0" fmla="*/ 2209609 w 2889213"/>
              <a:gd name="connsiteY0" fmla="*/ 251285 h 1871397"/>
              <a:gd name="connsiteX1" fmla="*/ 2655476 w 2889213"/>
              <a:gd name="connsiteY1" fmla="*/ 584615 h 1871397"/>
              <a:gd name="connsiteX2" fmla="*/ 2828170 w 2889213"/>
              <a:gd name="connsiteY2" fmla="*/ 1010501 h 1871397"/>
              <a:gd name="connsiteX3" fmla="*/ 2883834 w 2889213"/>
              <a:gd name="connsiteY3" fmla="*/ 1308835 h 1871397"/>
              <a:gd name="connsiteX4" fmla="*/ 2840612 w 2889213"/>
              <a:gd name="connsiteY4" fmla="*/ 1564355 h 1871397"/>
              <a:gd name="connsiteX5" fmla="*/ 2632493 w 2889213"/>
              <a:gd name="connsiteY5" fmla="*/ 1175282 h 1871397"/>
              <a:gd name="connsiteX6" fmla="*/ 2209609 w 2889213"/>
              <a:gd name="connsiteY6" fmla="*/ 251285 h 1871397"/>
              <a:gd name="connsiteX7" fmla="*/ 1898646 w 2889213"/>
              <a:gd name="connsiteY7" fmla="*/ 46 h 1871397"/>
              <a:gd name="connsiteX8" fmla="*/ 1941303 w 2889213"/>
              <a:gd name="connsiteY8" fmla="*/ 293585 h 1871397"/>
              <a:gd name="connsiteX9" fmla="*/ 1974640 w 2889213"/>
              <a:gd name="connsiteY9" fmla="*/ 533402 h 1871397"/>
              <a:gd name="connsiteX10" fmla="*/ 1973469 w 2889213"/>
              <a:gd name="connsiteY10" fmla="*/ 784519 h 1871397"/>
              <a:gd name="connsiteX11" fmla="*/ 1866010 w 2889213"/>
              <a:gd name="connsiteY11" fmla="*/ 878218 h 1871397"/>
              <a:gd name="connsiteX12" fmla="*/ 2733769 w 2889213"/>
              <a:gd name="connsiteY12" fmla="*/ 1387129 h 1871397"/>
              <a:gd name="connsiteX13" fmla="*/ 2694623 w 2889213"/>
              <a:gd name="connsiteY13" fmla="*/ 1639703 h 1871397"/>
              <a:gd name="connsiteX14" fmla="*/ 2385869 w 2889213"/>
              <a:gd name="connsiteY14" fmla="*/ 1585623 h 1871397"/>
              <a:gd name="connsiteX15" fmla="*/ 2074819 w 2889213"/>
              <a:gd name="connsiteY15" fmla="*/ 1565782 h 1871397"/>
              <a:gd name="connsiteX16" fmla="*/ 1739085 w 2889213"/>
              <a:gd name="connsiteY16" fmla="*/ 1871397 h 1871397"/>
              <a:gd name="connsiteX17" fmla="*/ 1648664 w 2889213"/>
              <a:gd name="connsiteY17" fmla="*/ 1582137 h 1871397"/>
              <a:gd name="connsiteX18" fmla="*/ 1376671 w 2889213"/>
              <a:gd name="connsiteY18" fmla="*/ 1700306 h 1871397"/>
              <a:gd name="connsiteX19" fmla="*/ 1415819 w 2889213"/>
              <a:gd name="connsiteY19" fmla="*/ 1334933 h 1871397"/>
              <a:gd name="connsiteX20" fmla="*/ 665501 w 2889213"/>
              <a:gd name="connsiteY20" fmla="*/ 1276212 h 1871397"/>
              <a:gd name="connsiteX21" fmla="*/ 0 w 2889213"/>
              <a:gd name="connsiteY21" fmla="*/ 1126148 h 1871397"/>
              <a:gd name="connsiteX22" fmla="*/ 13050 w 2889213"/>
              <a:gd name="connsiteY22" fmla="*/ 284488 h 1871397"/>
              <a:gd name="connsiteX23" fmla="*/ 1898646 w 2889213"/>
              <a:gd name="connsiteY23" fmla="*/ 46 h 1871397"/>
              <a:gd name="connsiteX0" fmla="*/ 2209609 w 2889213"/>
              <a:gd name="connsiteY0" fmla="*/ 251285 h 1871397"/>
              <a:gd name="connsiteX1" fmla="*/ 2655476 w 2889213"/>
              <a:gd name="connsiteY1" fmla="*/ 584615 h 1871397"/>
              <a:gd name="connsiteX2" fmla="*/ 2828170 w 2889213"/>
              <a:gd name="connsiteY2" fmla="*/ 1010501 h 1871397"/>
              <a:gd name="connsiteX3" fmla="*/ 2883834 w 2889213"/>
              <a:gd name="connsiteY3" fmla="*/ 1308835 h 1871397"/>
              <a:gd name="connsiteX4" fmla="*/ 2840612 w 2889213"/>
              <a:gd name="connsiteY4" fmla="*/ 1564355 h 1871397"/>
              <a:gd name="connsiteX5" fmla="*/ 2632493 w 2889213"/>
              <a:gd name="connsiteY5" fmla="*/ 1175282 h 1871397"/>
              <a:gd name="connsiteX6" fmla="*/ 2209609 w 2889213"/>
              <a:gd name="connsiteY6" fmla="*/ 251285 h 1871397"/>
              <a:gd name="connsiteX7" fmla="*/ 1898646 w 2889213"/>
              <a:gd name="connsiteY7" fmla="*/ 46 h 1871397"/>
              <a:gd name="connsiteX8" fmla="*/ 1941303 w 2889213"/>
              <a:gd name="connsiteY8" fmla="*/ 293585 h 1871397"/>
              <a:gd name="connsiteX9" fmla="*/ 1974640 w 2889213"/>
              <a:gd name="connsiteY9" fmla="*/ 533402 h 1871397"/>
              <a:gd name="connsiteX10" fmla="*/ 1973469 w 2889213"/>
              <a:gd name="connsiteY10" fmla="*/ 784519 h 1871397"/>
              <a:gd name="connsiteX11" fmla="*/ 1866010 w 2889213"/>
              <a:gd name="connsiteY11" fmla="*/ 878218 h 1871397"/>
              <a:gd name="connsiteX12" fmla="*/ 2733769 w 2889213"/>
              <a:gd name="connsiteY12" fmla="*/ 1387129 h 1871397"/>
              <a:gd name="connsiteX13" fmla="*/ 2694623 w 2889213"/>
              <a:gd name="connsiteY13" fmla="*/ 1639703 h 1871397"/>
              <a:gd name="connsiteX14" fmla="*/ 2385869 w 2889213"/>
              <a:gd name="connsiteY14" fmla="*/ 1585623 h 1871397"/>
              <a:gd name="connsiteX15" fmla="*/ 2074819 w 2889213"/>
              <a:gd name="connsiteY15" fmla="*/ 1565782 h 1871397"/>
              <a:gd name="connsiteX16" fmla="*/ 1739085 w 2889213"/>
              <a:gd name="connsiteY16" fmla="*/ 1871397 h 1871397"/>
              <a:gd name="connsiteX17" fmla="*/ 1648664 w 2889213"/>
              <a:gd name="connsiteY17" fmla="*/ 1582137 h 1871397"/>
              <a:gd name="connsiteX18" fmla="*/ 1376671 w 2889213"/>
              <a:gd name="connsiteY18" fmla="*/ 1700306 h 1871397"/>
              <a:gd name="connsiteX19" fmla="*/ 1415819 w 2889213"/>
              <a:gd name="connsiteY19" fmla="*/ 1334933 h 1871397"/>
              <a:gd name="connsiteX20" fmla="*/ 665501 w 2889213"/>
              <a:gd name="connsiteY20" fmla="*/ 1276212 h 1871397"/>
              <a:gd name="connsiteX21" fmla="*/ 0 w 2889213"/>
              <a:gd name="connsiteY21" fmla="*/ 1126148 h 1871397"/>
              <a:gd name="connsiteX22" fmla="*/ 13050 w 2889213"/>
              <a:gd name="connsiteY22" fmla="*/ 284488 h 1871397"/>
              <a:gd name="connsiteX23" fmla="*/ 1898646 w 2889213"/>
              <a:gd name="connsiteY23" fmla="*/ 46 h 1871397"/>
              <a:gd name="connsiteX0" fmla="*/ 2150164 w 2889213"/>
              <a:gd name="connsiteY0" fmla="*/ 228993 h 1871397"/>
              <a:gd name="connsiteX1" fmla="*/ 2655476 w 2889213"/>
              <a:gd name="connsiteY1" fmla="*/ 584615 h 1871397"/>
              <a:gd name="connsiteX2" fmla="*/ 2828170 w 2889213"/>
              <a:gd name="connsiteY2" fmla="*/ 1010501 h 1871397"/>
              <a:gd name="connsiteX3" fmla="*/ 2883834 w 2889213"/>
              <a:gd name="connsiteY3" fmla="*/ 1308835 h 1871397"/>
              <a:gd name="connsiteX4" fmla="*/ 2840612 w 2889213"/>
              <a:gd name="connsiteY4" fmla="*/ 1564355 h 1871397"/>
              <a:gd name="connsiteX5" fmla="*/ 2632493 w 2889213"/>
              <a:gd name="connsiteY5" fmla="*/ 1175282 h 1871397"/>
              <a:gd name="connsiteX6" fmla="*/ 2150164 w 2889213"/>
              <a:gd name="connsiteY6" fmla="*/ 228993 h 1871397"/>
              <a:gd name="connsiteX7" fmla="*/ 1898646 w 2889213"/>
              <a:gd name="connsiteY7" fmla="*/ 46 h 1871397"/>
              <a:gd name="connsiteX8" fmla="*/ 1941303 w 2889213"/>
              <a:gd name="connsiteY8" fmla="*/ 293585 h 1871397"/>
              <a:gd name="connsiteX9" fmla="*/ 1974640 w 2889213"/>
              <a:gd name="connsiteY9" fmla="*/ 533402 h 1871397"/>
              <a:gd name="connsiteX10" fmla="*/ 1973469 w 2889213"/>
              <a:gd name="connsiteY10" fmla="*/ 784519 h 1871397"/>
              <a:gd name="connsiteX11" fmla="*/ 1866010 w 2889213"/>
              <a:gd name="connsiteY11" fmla="*/ 878218 h 1871397"/>
              <a:gd name="connsiteX12" fmla="*/ 2733769 w 2889213"/>
              <a:gd name="connsiteY12" fmla="*/ 1387129 h 1871397"/>
              <a:gd name="connsiteX13" fmla="*/ 2694623 w 2889213"/>
              <a:gd name="connsiteY13" fmla="*/ 1639703 h 1871397"/>
              <a:gd name="connsiteX14" fmla="*/ 2385869 w 2889213"/>
              <a:gd name="connsiteY14" fmla="*/ 1585623 h 1871397"/>
              <a:gd name="connsiteX15" fmla="*/ 2074819 w 2889213"/>
              <a:gd name="connsiteY15" fmla="*/ 1565782 h 1871397"/>
              <a:gd name="connsiteX16" fmla="*/ 1739085 w 2889213"/>
              <a:gd name="connsiteY16" fmla="*/ 1871397 h 1871397"/>
              <a:gd name="connsiteX17" fmla="*/ 1648664 w 2889213"/>
              <a:gd name="connsiteY17" fmla="*/ 1582137 h 1871397"/>
              <a:gd name="connsiteX18" fmla="*/ 1376671 w 2889213"/>
              <a:gd name="connsiteY18" fmla="*/ 1700306 h 1871397"/>
              <a:gd name="connsiteX19" fmla="*/ 1415819 w 2889213"/>
              <a:gd name="connsiteY19" fmla="*/ 1334933 h 1871397"/>
              <a:gd name="connsiteX20" fmla="*/ 665501 w 2889213"/>
              <a:gd name="connsiteY20" fmla="*/ 1276212 h 1871397"/>
              <a:gd name="connsiteX21" fmla="*/ 0 w 2889213"/>
              <a:gd name="connsiteY21" fmla="*/ 1126148 h 1871397"/>
              <a:gd name="connsiteX22" fmla="*/ 13050 w 2889213"/>
              <a:gd name="connsiteY22" fmla="*/ 284488 h 1871397"/>
              <a:gd name="connsiteX23" fmla="*/ 1898646 w 2889213"/>
              <a:gd name="connsiteY23" fmla="*/ 46 h 1871397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97081 w 2889213"/>
              <a:gd name="connsiteY7" fmla="*/ 68 h 1756245"/>
              <a:gd name="connsiteX8" fmla="*/ 1941303 w 2889213"/>
              <a:gd name="connsiteY8" fmla="*/ 178433 h 1756245"/>
              <a:gd name="connsiteX9" fmla="*/ 1974640 w 2889213"/>
              <a:gd name="connsiteY9" fmla="*/ 418250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97081 w 2889213"/>
              <a:gd name="connsiteY23" fmla="*/ 68 h 1756245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97081 w 2889213"/>
              <a:gd name="connsiteY7" fmla="*/ 68 h 1756245"/>
              <a:gd name="connsiteX8" fmla="*/ 1826128 w 2889213"/>
              <a:gd name="connsiteY8" fmla="*/ 230447 h 1756245"/>
              <a:gd name="connsiteX9" fmla="*/ 1974640 w 2889213"/>
              <a:gd name="connsiteY9" fmla="*/ 418250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97081 w 2889213"/>
              <a:gd name="connsiteY23" fmla="*/ 68 h 1756245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97081 w 2889213"/>
              <a:gd name="connsiteY7" fmla="*/ 68 h 1756245"/>
              <a:gd name="connsiteX8" fmla="*/ 1826128 w 2889213"/>
              <a:gd name="connsiteY8" fmla="*/ 230447 h 1756245"/>
              <a:gd name="connsiteX9" fmla="*/ 1892904 w 2889213"/>
              <a:gd name="connsiteY9" fmla="*/ 459118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97081 w 2889213"/>
              <a:gd name="connsiteY23" fmla="*/ 68 h 1756245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97081 w 2889213"/>
              <a:gd name="connsiteY7" fmla="*/ 68 h 1756245"/>
              <a:gd name="connsiteX8" fmla="*/ 1729530 w 2889213"/>
              <a:gd name="connsiteY8" fmla="*/ 204440 h 1756245"/>
              <a:gd name="connsiteX9" fmla="*/ 1892904 w 2889213"/>
              <a:gd name="connsiteY9" fmla="*/ 459118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97081 w 2889213"/>
              <a:gd name="connsiteY23" fmla="*/ 68 h 1756245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97081 w 2889213"/>
              <a:gd name="connsiteY7" fmla="*/ 68 h 1756245"/>
              <a:gd name="connsiteX8" fmla="*/ 1729530 w 2889213"/>
              <a:gd name="connsiteY8" fmla="*/ 204440 h 1756245"/>
              <a:gd name="connsiteX9" fmla="*/ 1892904 w 2889213"/>
              <a:gd name="connsiteY9" fmla="*/ 459118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97081 w 2889213"/>
              <a:gd name="connsiteY23" fmla="*/ 68 h 1756245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48782 w 2889213"/>
              <a:gd name="connsiteY7" fmla="*/ 68 h 1756245"/>
              <a:gd name="connsiteX8" fmla="*/ 1729530 w 2889213"/>
              <a:gd name="connsiteY8" fmla="*/ 204440 h 1756245"/>
              <a:gd name="connsiteX9" fmla="*/ 1892904 w 2889213"/>
              <a:gd name="connsiteY9" fmla="*/ 459118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48782 w 2889213"/>
              <a:gd name="connsiteY23" fmla="*/ 68 h 1756245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48782 w 2889213"/>
              <a:gd name="connsiteY7" fmla="*/ 68 h 1756245"/>
              <a:gd name="connsiteX8" fmla="*/ 1729530 w 2889213"/>
              <a:gd name="connsiteY8" fmla="*/ 204440 h 1756245"/>
              <a:gd name="connsiteX9" fmla="*/ 1892904 w 2889213"/>
              <a:gd name="connsiteY9" fmla="*/ 459118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48782 w 2889213"/>
              <a:gd name="connsiteY23" fmla="*/ 68 h 1756245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29530 w 2889213"/>
              <a:gd name="connsiteY8" fmla="*/ 204372 h 1756177"/>
              <a:gd name="connsiteX9" fmla="*/ 1892904 w 2889213"/>
              <a:gd name="connsiteY9" fmla="*/ 459050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29530 w 2889213"/>
              <a:gd name="connsiteY8" fmla="*/ 204372 h 1756177"/>
              <a:gd name="connsiteX9" fmla="*/ 1848320 w 2889213"/>
              <a:gd name="connsiteY9" fmla="*/ 462766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29530 w 2889213"/>
              <a:gd name="connsiteY8" fmla="*/ 204372 h 1756177"/>
              <a:gd name="connsiteX9" fmla="*/ 1866896 w 2889213"/>
              <a:gd name="connsiteY9" fmla="*/ 462766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14668 w 2889213"/>
              <a:gd name="connsiteY8" fmla="*/ 204372 h 1756177"/>
              <a:gd name="connsiteX9" fmla="*/ 1866896 w 2889213"/>
              <a:gd name="connsiteY9" fmla="*/ 462766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14668 w 2889213"/>
              <a:gd name="connsiteY8" fmla="*/ 204372 h 1756177"/>
              <a:gd name="connsiteX9" fmla="*/ 1866896 w 2889213"/>
              <a:gd name="connsiteY9" fmla="*/ 462766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14668 w 2889213"/>
              <a:gd name="connsiteY8" fmla="*/ 204372 h 1756177"/>
              <a:gd name="connsiteX9" fmla="*/ 1866896 w 2889213"/>
              <a:gd name="connsiteY9" fmla="*/ 462766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14668 w 2889213"/>
              <a:gd name="connsiteY8" fmla="*/ 204372 h 1756177"/>
              <a:gd name="connsiteX9" fmla="*/ 1866896 w 2889213"/>
              <a:gd name="connsiteY9" fmla="*/ 462766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800430"/>
              <a:gd name="connsiteX1" fmla="*/ 2655476 w 2889213"/>
              <a:gd name="connsiteY1" fmla="*/ 469395 h 1800430"/>
              <a:gd name="connsiteX2" fmla="*/ 2828170 w 2889213"/>
              <a:gd name="connsiteY2" fmla="*/ 895281 h 1800430"/>
              <a:gd name="connsiteX3" fmla="*/ 2883834 w 2889213"/>
              <a:gd name="connsiteY3" fmla="*/ 1193615 h 1800430"/>
              <a:gd name="connsiteX4" fmla="*/ 2840612 w 2889213"/>
              <a:gd name="connsiteY4" fmla="*/ 1449135 h 1800430"/>
              <a:gd name="connsiteX5" fmla="*/ 2632493 w 2889213"/>
              <a:gd name="connsiteY5" fmla="*/ 1060062 h 1800430"/>
              <a:gd name="connsiteX6" fmla="*/ 2150164 w 2889213"/>
              <a:gd name="connsiteY6" fmla="*/ 113773 h 1800430"/>
              <a:gd name="connsiteX7" fmla="*/ 1348782 w 2889213"/>
              <a:gd name="connsiteY7" fmla="*/ 0 h 1800430"/>
              <a:gd name="connsiteX8" fmla="*/ 1714668 w 2889213"/>
              <a:gd name="connsiteY8" fmla="*/ 204372 h 1800430"/>
              <a:gd name="connsiteX9" fmla="*/ 1866896 w 2889213"/>
              <a:gd name="connsiteY9" fmla="*/ 462766 h 1800430"/>
              <a:gd name="connsiteX10" fmla="*/ 1973469 w 2889213"/>
              <a:gd name="connsiteY10" fmla="*/ 669299 h 1800430"/>
              <a:gd name="connsiteX11" fmla="*/ 1866010 w 2889213"/>
              <a:gd name="connsiteY11" fmla="*/ 762998 h 1800430"/>
              <a:gd name="connsiteX12" fmla="*/ 2733769 w 2889213"/>
              <a:gd name="connsiteY12" fmla="*/ 1271909 h 1800430"/>
              <a:gd name="connsiteX13" fmla="*/ 2694623 w 2889213"/>
              <a:gd name="connsiteY13" fmla="*/ 1524483 h 1800430"/>
              <a:gd name="connsiteX14" fmla="*/ 2385869 w 2889213"/>
              <a:gd name="connsiteY14" fmla="*/ 1470403 h 1800430"/>
              <a:gd name="connsiteX15" fmla="*/ 2191986 w 2889213"/>
              <a:gd name="connsiteY15" fmla="*/ 1800407 h 1800430"/>
              <a:gd name="connsiteX16" fmla="*/ 2074819 w 2889213"/>
              <a:gd name="connsiteY16" fmla="*/ 1450562 h 1800430"/>
              <a:gd name="connsiteX17" fmla="*/ 1739085 w 2889213"/>
              <a:gd name="connsiteY17" fmla="*/ 1756177 h 1800430"/>
              <a:gd name="connsiteX18" fmla="*/ 1648664 w 2889213"/>
              <a:gd name="connsiteY18" fmla="*/ 1466917 h 1800430"/>
              <a:gd name="connsiteX19" fmla="*/ 1376671 w 2889213"/>
              <a:gd name="connsiteY19" fmla="*/ 1585086 h 1800430"/>
              <a:gd name="connsiteX20" fmla="*/ 1415819 w 2889213"/>
              <a:gd name="connsiteY20" fmla="*/ 1219713 h 1800430"/>
              <a:gd name="connsiteX21" fmla="*/ 665501 w 2889213"/>
              <a:gd name="connsiteY21" fmla="*/ 1160992 h 1800430"/>
              <a:gd name="connsiteX22" fmla="*/ 0 w 2889213"/>
              <a:gd name="connsiteY22" fmla="*/ 1010928 h 1800430"/>
              <a:gd name="connsiteX23" fmla="*/ 13050 w 2889213"/>
              <a:gd name="connsiteY23" fmla="*/ 169268 h 1800430"/>
              <a:gd name="connsiteX24" fmla="*/ 1348782 w 2889213"/>
              <a:gd name="connsiteY24" fmla="*/ 0 h 1800430"/>
              <a:gd name="connsiteX0" fmla="*/ 2150164 w 2889213"/>
              <a:gd name="connsiteY0" fmla="*/ 113773 h 1800430"/>
              <a:gd name="connsiteX1" fmla="*/ 2655476 w 2889213"/>
              <a:gd name="connsiteY1" fmla="*/ 469395 h 1800430"/>
              <a:gd name="connsiteX2" fmla="*/ 2828170 w 2889213"/>
              <a:gd name="connsiteY2" fmla="*/ 895281 h 1800430"/>
              <a:gd name="connsiteX3" fmla="*/ 2883834 w 2889213"/>
              <a:gd name="connsiteY3" fmla="*/ 1193615 h 1800430"/>
              <a:gd name="connsiteX4" fmla="*/ 2840612 w 2889213"/>
              <a:gd name="connsiteY4" fmla="*/ 1449135 h 1800430"/>
              <a:gd name="connsiteX5" fmla="*/ 2632493 w 2889213"/>
              <a:gd name="connsiteY5" fmla="*/ 1060062 h 1800430"/>
              <a:gd name="connsiteX6" fmla="*/ 2150164 w 2889213"/>
              <a:gd name="connsiteY6" fmla="*/ 113773 h 1800430"/>
              <a:gd name="connsiteX7" fmla="*/ 1348782 w 2889213"/>
              <a:gd name="connsiteY7" fmla="*/ 0 h 1800430"/>
              <a:gd name="connsiteX8" fmla="*/ 1714668 w 2889213"/>
              <a:gd name="connsiteY8" fmla="*/ 204372 h 1800430"/>
              <a:gd name="connsiteX9" fmla="*/ 1866896 w 2889213"/>
              <a:gd name="connsiteY9" fmla="*/ 462766 h 1800430"/>
              <a:gd name="connsiteX10" fmla="*/ 1973469 w 2889213"/>
              <a:gd name="connsiteY10" fmla="*/ 669299 h 1800430"/>
              <a:gd name="connsiteX11" fmla="*/ 1866010 w 2889213"/>
              <a:gd name="connsiteY11" fmla="*/ 762998 h 1800430"/>
              <a:gd name="connsiteX12" fmla="*/ 2733769 w 2889213"/>
              <a:gd name="connsiteY12" fmla="*/ 1271909 h 1800430"/>
              <a:gd name="connsiteX13" fmla="*/ 2694623 w 2889213"/>
              <a:gd name="connsiteY13" fmla="*/ 1524483 h 1800430"/>
              <a:gd name="connsiteX14" fmla="*/ 2385869 w 2889213"/>
              <a:gd name="connsiteY14" fmla="*/ 1470403 h 1800430"/>
              <a:gd name="connsiteX15" fmla="*/ 2191986 w 2889213"/>
              <a:gd name="connsiteY15" fmla="*/ 1800407 h 1800430"/>
              <a:gd name="connsiteX16" fmla="*/ 2074819 w 2889213"/>
              <a:gd name="connsiteY16" fmla="*/ 1450562 h 1800430"/>
              <a:gd name="connsiteX17" fmla="*/ 1739085 w 2889213"/>
              <a:gd name="connsiteY17" fmla="*/ 1756177 h 1800430"/>
              <a:gd name="connsiteX18" fmla="*/ 1648664 w 2889213"/>
              <a:gd name="connsiteY18" fmla="*/ 1466917 h 1800430"/>
              <a:gd name="connsiteX19" fmla="*/ 1376671 w 2889213"/>
              <a:gd name="connsiteY19" fmla="*/ 1585086 h 1800430"/>
              <a:gd name="connsiteX20" fmla="*/ 1415819 w 2889213"/>
              <a:gd name="connsiteY20" fmla="*/ 1219713 h 1800430"/>
              <a:gd name="connsiteX21" fmla="*/ 665501 w 2889213"/>
              <a:gd name="connsiteY21" fmla="*/ 1160992 h 1800430"/>
              <a:gd name="connsiteX22" fmla="*/ 0 w 2889213"/>
              <a:gd name="connsiteY22" fmla="*/ 1010928 h 1800430"/>
              <a:gd name="connsiteX23" fmla="*/ 13050 w 2889213"/>
              <a:gd name="connsiteY23" fmla="*/ 169268 h 1800430"/>
              <a:gd name="connsiteX24" fmla="*/ 1348782 w 2889213"/>
              <a:gd name="connsiteY24" fmla="*/ 0 h 1800430"/>
              <a:gd name="connsiteX0" fmla="*/ 2150164 w 2889213"/>
              <a:gd name="connsiteY0" fmla="*/ 113773 h 1800456"/>
              <a:gd name="connsiteX1" fmla="*/ 2655476 w 2889213"/>
              <a:gd name="connsiteY1" fmla="*/ 469395 h 1800456"/>
              <a:gd name="connsiteX2" fmla="*/ 2828170 w 2889213"/>
              <a:gd name="connsiteY2" fmla="*/ 895281 h 1800456"/>
              <a:gd name="connsiteX3" fmla="*/ 2883834 w 2889213"/>
              <a:gd name="connsiteY3" fmla="*/ 1193615 h 1800456"/>
              <a:gd name="connsiteX4" fmla="*/ 2840612 w 2889213"/>
              <a:gd name="connsiteY4" fmla="*/ 1449135 h 1800456"/>
              <a:gd name="connsiteX5" fmla="*/ 2632493 w 2889213"/>
              <a:gd name="connsiteY5" fmla="*/ 1060062 h 1800456"/>
              <a:gd name="connsiteX6" fmla="*/ 2150164 w 2889213"/>
              <a:gd name="connsiteY6" fmla="*/ 113773 h 1800456"/>
              <a:gd name="connsiteX7" fmla="*/ 1348782 w 2889213"/>
              <a:gd name="connsiteY7" fmla="*/ 0 h 1800456"/>
              <a:gd name="connsiteX8" fmla="*/ 1714668 w 2889213"/>
              <a:gd name="connsiteY8" fmla="*/ 204372 h 1800456"/>
              <a:gd name="connsiteX9" fmla="*/ 1866896 w 2889213"/>
              <a:gd name="connsiteY9" fmla="*/ 462766 h 1800456"/>
              <a:gd name="connsiteX10" fmla="*/ 1973469 w 2889213"/>
              <a:gd name="connsiteY10" fmla="*/ 669299 h 1800456"/>
              <a:gd name="connsiteX11" fmla="*/ 1866010 w 2889213"/>
              <a:gd name="connsiteY11" fmla="*/ 762998 h 1800456"/>
              <a:gd name="connsiteX12" fmla="*/ 2733769 w 2889213"/>
              <a:gd name="connsiteY12" fmla="*/ 1271909 h 1800456"/>
              <a:gd name="connsiteX13" fmla="*/ 2694623 w 2889213"/>
              <a:gd name="connsiteY13" fmla="*/ 1524483 h 1800456"/>
              <a:gd name="connsiteX14" fmla="*/ 2385869 w 2889213"/>
              <a:gd name="connsiteY14" fmla="*/ 1470403 h 1800456"/>
              <a:gd name="connsiteX15" fmla="*/ 2191986 w 2889213"/>
              <a:gd name="connsiteY15" fmla="*/ 1800407 h 1800456"/>
              <a:gd name="connsiteX16" fmla="*/ 2074819 w 2889213"/>
              <a:gd name="connsiteY16" fmla="*/ 1450562 h 1800456"/>
              <a:gd name="connsiteX17" fmla="*/ 1739085 w 2889213"/>
              <a:gd name="connsiteY17" fmla="*/ 1756177 h 1800456"/>
              <a:gd name="connsiteX18" fmla="*/ 1648664 w 2889213"/>
              <a:gd name="connsiteY18" fmla="*/ 1466917 h 1800456"/>
              <a:gd name="connsiteX19" fmla="*/ 1376671 w 2889213"/>
              <a:gd name="connsiteY19" fmla="*/ 1585086 h 1800456"/>
              <a:gd name="connsiteX20" fmla="*/ 1415819 w 2889213"/>
              <a:gd name="connsiteY20" fmla="*/ 1219713 h 1800456"/>
              <a:gd name="connsiteX21" fmla="*/ 665501 w 2889213"/>
              <a:gd name="connsiteY21" fmla="*/ 1160992 h 1800456"/>
              <a:gd name="connsiteX22" fmla="*/ 0 w 2889213"/>
              <a:gd name="connsiteY22" fmla="*/ 1010928 h 1800456"/>
              <a:gd name="connsiteX23" fmla="*/ 13050 w 2889213"/>
              <a:gd name="connsiteY23" fmla="*/ 169268 h 1800456"/>
              <a:gd name="connsiteX24" fmla="*/ 1348782 w 2889213"/>
              <a:gd name="connsiteY24" fmla="*/ 0 h 1800456"/>
              <a:gd name="connsiteX0" fmla="*/ 2150164 w 2889213"/>
              <a:gd name="connsiteY0" fmla="*/ 113773 h 1811599"/>
              <a:gd name="connsiteX1" fmla="*/ 2655476 w 2889213"/>
              <a:gd name="connsiteY1" fmla="*/ 469395 h 1811599"/>
              <a:gd name="connsiteX2" fmla="*/ 2828170 w 2889213"/>
              <a:gd name="connsiteY2" fmla="*/ 895281 h 1811599"/>
              <a:gd name="connsiteX3" fmla="*/ 2883834 w 2889213"/>
              <a:gd name="connsiteY3" fmla="*/ 1193615 h 1811599"/>
              <a:gd name="connsiteX4" fmla="*/ 2840612 w 2889213"/>
              <a:gd name="connsiteY4" fmla="*/ 1449135 h 1811599"/>
              <a:gd name="connsiteX5" fmla="*/ 2632493 w 2889213"/>
              <a:gd name="connsiteY5" fmla="*/ 1060062 h 1811599"/>
              <a:gd name="connsiteX6" fmla="*/ 2150164 w 2889213"/>
              <a:gd name="connsiteY6" fmla="*/ 113773 h 1811599"/>
              <a:gd name="connsiteX7" fmla="*/ 1348782 w 2889213"/>
              <a:gd name="connsiteY7" fmla="*/ 0 h 1811599"/>
              <a:gd name="connsiteX8" fmla="*/ 1714668 w 2889213"/>
              <a:gd name="connsiteY8" fmla="*/ 204372 h 1811599"/>
              <a:gd name="connsiteX9" fmla="*/ 1866896 w 2889213"/>
              <a:gd name="connsiteY9" fmla="*/ 462766 h 1811599"/>
              <a:gd name="connsiteX10" fmla="*/ 1973469 w 2889213"/>
              <a:gd name="connsiteY10" fmla="*/ 669299 h 1811599"/>
              <a:gd name="connsiteX11" fmla="*/ 1866010 w 2889213"/>
              <a:gd name="connsiteY11" fmla="*/ 762998 h 1811599"/>
              <a:gd name="connsiteX12" fmla="*/ 2733769 w 2889213"/>
              <a:gd name="connsiteY12" fmla="*/ 1271909 h 1811599"/>
              <a:gd name="connsiteX13" fmla="*/ 2694623 w 2889213"/>
              <a:gd name="connsiteY13" fmla="*/ 1524483 h 1811599"/>
              <a:gd name="connsiteX14" fmla="*/ 2385869 w 2889213"/>
              <a:gd name="connsiteY14" fmla="*/ 1470403 h 1811599"/>
              <a:gd name="connsiteX15" fmla="*/ 2214278 w 2889213"/>
              <a:gd name="connsiteY15" fmla="*/ 1811553 h 1811599"/>
              <a:gd name="connsiteX16" fmla="*/ 2074819 w 2889213"/>
              <a:gd name="connsiteY16" fmla="*/ 1450562 h 1811599"/>
              <a:gd name="connsiteX17" fmla="*/ 1739085 w 2889213"/>
              <a:gd name="connsiteY17" fmla="*/ 1756177 h 1811599"/>
              <a:gd name="connsiteX18" fmla="*/ 1648664 w 2889213"/>
              <a:gd name="connsiteY18" fmla="*/ 1466917 h 1811599"/>
              <a:gd name="connsiteX19" fmla="*/ 1376671 w 2889213"/>
              <a:gd name="connsiteY19" fmla="*/ 1585086 h 1811599"/>
              <a:gd name="connsiteX20" fmla="*/ 1415819 w 2889213"/>
              <a:gd name="connsiteY20" fmla="*/ 1219713 h 1811599"/>
              <a:gd name="connsiteX21" fmla="*/ 665501 w 2889213"/>
              <a:gd name="connsiteY21" fmla="*/ 1160992 h 1811599"/>
              <a:gd name="connsiteX22" fmla="*/ 0 w 2889213"/>
              <a:gd name="connsiteY22" fmla="*/ 1010928 h 1811599"/>
              <a:gd name="connsiteX23" fmla="*/ 13050 w 2889213"/>
              <a:gd name="connsiteY23" fmla="*/ 169268 h 1811599"/>
              <a:gd name="connsiteX24" fmla="*/ 1348782 w 2889213"/>
              <a:gd name="connsiteY24" fmla="*/ 0 h 1811599"/>
              <a:gd name="connsiteX0" fmla="*/ 2150164 w 2889213"/>
              <a:gd name="connsiteY0" fmla="*/ 113773 h 1811553"/>
              <a:gd name="connsiteX1" fmla="*/ 2655476 w 2889213"/>
              <a:gd name="connsiteY1" fmla="*/ 469395 h 1811553"/>
              <a:gd name="connsiteX2" fmla="*/ 2828170 w 2889213"/>
              <a:gd name="connsiteY2" fmla="*/ 895281 h 1811553"/>
              <a:gd name="connsiteX3" fmla="*/ 2883834 w 2889213"/>
              <a:gd name="connsiteY3" fmla="*/ 1193615 h 1811553"/>
              <a:gd name="connsiteX4" fmla="*/ 2840612 w 2889213"/>
              <a:gd name="connsiteY4" fmla="*/ 1449135 h 1811553"/>
              <a:gd name="connsiteX5" fmla="*/ 2632493 w 2889213"/>
              <a:gd name="connsiteY5" fmla="*/ 1060062 h 1811553"/>
              <a:gd name="connsiteX6" fmla="*/ 2150164 w 2889213"/>
              <a:gd name="connsiteY6" fmla="*/ 113773 h 1811553"/>
              <a:gd name="connsiteX7" fmla="*/ 1348782 w 2889213"/>
              <a:gd name="connsiteY7" fmla="*/ 0 h 1811553"/>
              <a:gd name="connsiteX8" fmla="*/ 1714668 w 2889213"/>
              <a:gd name="connsiteY8" fmla="*/ 204372 h 1811553"/>
              <a:gd name="connsiteX9" fmla="*/ 1866896 w 2889213"/>
              <a:gd name="connsiteY9" fmla="*/ 462766 h 1811553"/>
              <a:gd name="connsiteX10" fmla="*/ 1973469 w 2889213"/>
              <a:gd name="connsiteY10" fmla="*/ 669299 h 1811553"/>
              <a:gd name="connsiteX11" fmla="*/ 1866010 w 2889213"/>
              <a:gd name="connsiteY11" fmla="*/ 762998 h 1811553"/>
              <a:gd name="connsiteX12" fmla="*/ 2733769 w 2889213"/>
              <a:gd name="connsiteY12" fmla="*/ 1271909 h 1811553"/>
              <a:gd name="connsiteX13" fmla="*/ 2694623 w 2889213"/>
              <a:gd name="connsiteY13" fmla="*/ 1524483 h 1811553"/>
              <a:gd name="connsiteX14" fmla="*/ 2385869 w 2889213"/>
              <a:gd name="connsiteY14" fmla="*/ 1470403 h 1811553"/>
              <a:gd name="connsiteX15" fmla="*/ 2214278 w 2889213"/>
              <a:gd name="connsiteY15" fmla="*/ 1811553 h 1811553"/>
              <a:gd name="connsiteX16" fmla="*/ 2074819 w 2889213"/>
              <a:gd name="connsiteY16" fmla="*/ 1450562 h 1811553"/>
              <a:gd name="connsiteX17" fmla="*/ 1739085 w 2889213"/>
              <a:gd name="connsiteY17" fmla="*/ 1756177 h 1811553"/>
              <a:gd name="connsiteX18" fmla="*/ 1648664 w 2889213"/>
              <a:gd name="connsiteY18" fmla="*/ 1466917 h 1811553"/>
              <a:gd name="connsiteX19" fmla="*/ 1376671 w 2889213"/>
              <a:gd name="connsiteY19" fmla="*/ 1585086 h 1811553"/>
              <a:gd name="connsiteX20" fmla="*/ 1415819 w 2889213"/>
              <a:gd name="connsiteY20" fmla="*/ 1219713 h 1811553"/>
              <a:gd name="connsiteX21" fmla="*/ 665501 w 2889213"/>
              <a:gd name="connsiteY21" fmla="*/ 1160992 h 1811553"/>
              <a:gd name="connsiteX22" fmla="*/ 0 w 2889213"/>
              <a:gd name="connsiteY22" fmla="*/ 1010928 h 1811553"/>
              <a:gd name="connsiteX23" fmla="*/ 13050 w 2889213"/>
              <a:gd name="connsiteY23" fmla="*/ 169268 h 1811553"/>
              <a:gd name="connsiteX24" fmla="*/ 1348782 w 2889213"/>
              <a:gd name="connsiteY24" fmla="*/ 0 h 1811553"/>
              <a:gd name="connsiteX0" fmla="*/ 2150164 w 2889213"/>
              <a:gd name="connsiteY0" fmla="*/ 113773 h 1811553"/>
              <a:gd name="connsiteX1" fmla="*/ 2655476 w 2889213"/>
              <a:gd name="connsiteY1" fmla="*/ 469395 h 1811553"/>
              <a:gd name="connsiteX2" fmla="*/ 2828170 w 2889213"/>
              <a:gd name="connsiteY2" fmla="*/ 895281 h 1811553"/>
              <a:gd name="connsiteX3" fmla="*/ 2883834 w 2889213"/>
              <a:gd name="connsiteY3" fmla="*/ 1193615 h 1811553"/>
              <a:gd name="connsiteX4" fmla="*/ 2840612 w 2889213"/>
              <a:gd name="connsiteY4" fmla="*/ 1449135 h 1811553"/>
              <a:gd name="connsiteX5" fmla="*/ 2632493 w 2889213"/>
              <a:gd name="connsiteY5" fmla="*/ 1060062 h 1811553"/>
              <a:gd name="connsiteX6" fmla="*/ 2150164 w 2889213"/>
              <a:gd name="connsiteY6" fmla="*/ 113773 h 1811553"/>
              <a:gd name="connsiteX7" fmla="*/ 1348782 w 2889213"/>
              <a:gd name="connsiteY7" fmla="*/ 0 h 1811553"/>
              <a:gd name="connsiteX8" fmla="*/ 1714668 w 2889213"/>
              <a:gd name="connsiteY8" fmla="*/ 204372 h 1811553"/>
              <a:gd name="connsiteX9" fmla="*/ 1866896 w 2889213"/>
              <a:gd name="connsiteY9" fmla="*/ 462766 h 1811553"/>
              <a:gd name="connsiteX10" fmla="*/ 1973469 w 2889213"/>
              <a:gd name="connsiteY10" fmla="*/ 669299 h 1811553"/>
              <a:gd name="connsiteX11" fmla="*/ 1866010 w 2889213"/>
              <a:gd name="connsiteY11" fmla="*/ 762998 h 1811553"/>
              <a:gd name="connsiteX12" fmla="*/ 2733769 w 2889213"/>
              <a:gd name="connsiteY12" fmla="*/ 1271909 h 1811553"/>
              <a:gd name="connsiteX13" fmla="*/ 2694623 w 2889213"/>
              <a:gd name="connsiteY13" fmla="*/ 1524483 h 1811553"/>
              <a:gd name="connsiteX14" fmla="*/ 2385869 w 2889213"/>
              <a:gd name="connsiteY14" fmla="*/ 1470403 h 1811553"/>
              <a:gd name="connsiteX15" fmla="*/ 2214278 w 2889213"/>
              <a:gd name="connsiteY15" fmla="*/ 1811553 h 1811553"/>
              <a:gd name="connsiteX16" fmla="*/ 2074819 w 2889213"/>
              <a:gd name="connsiteY16" fmla="*/ 1450562 h 1811553"/>
              <a:gd name="connsiteX17" fmla="*/ 1739085 w 2889213"/>
              <a:gd name="connsiteY17" fmla="*/ 1756177 h 1811553"/>
              <a:gd name="connsiteX18" fmla="*/ 1648664 w 2889213"/>
              <a:gd name="connsiteY18" fmla="*/ 1466917 h 1811553"/>
              <a:gd name="connsiteX19" fmla="*/ 1376671 w 2889213"/>
              <a:gd name="connsiteY19" fmla="*/ 1585086 h 1811553"/>
              <a:gd name="connsiteX20" fmla="*/ 1415819 w 2889213"/>
              <a:gd name="connsiteY20" fmla="*/ 1219713 h 1811553"/>
              <a:gd name="connsiteX21" fmla="*/ 665501 w 2889213"/>
              <a:gd name="connsiteY21" fmla="*/ 1160992 h 1811553"/>
              <a:gd name="connsiteX22" fmla="*/ 0 w 2889213"/>
              <a:gd name="connsiteY22" fmla="*/ 1010928 h 1811553"/>
              <a:gd name="connsiteX23" fmla="*/ 13050 w 2889213"/>
              <a:gd name="connsiteY23" fmla="*/ 169268 h 1811553"/>
              <a:gd name="connsiteX24" fmla="*/ 1348782 w 2889213"/>
              <a:gd name="connsiteY24" fmla="*/ 0 h 1811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889213" h="1811553">
                <a:moveTo>
                  <a:pt x="2150164" y="113773"/>
                </a:moveTo>
                <a:lnTo>
                  <a:pt x="2655476" y="469395"/>
                </a:lnTo>
                <a:cubicBezTo>
                  <a:pt x="2724937" y="612627"/>
                  <a:pt x="2790110" y="774578"/>
                  <a:pt x="2828170" y="895281"/>
                </a:cubicBezTo>
                <a:cubicBezTo>
                  <a:pt x="2845006" y="1009922"/>
                  <a:pt x="2872906" y="1094971"/>
                  <a:pt x="2883834" y="1193615"/>
                </a:cubicBezTo>
                <a:cubicBezTo>
                  <a:pt x="2898597" y="1276508"/>
                  <a:pt x="2882583" y="1383685"/>
                  <a:pt x="2840612" y="1449135"/>
                </a:cubicBezTo>
                <a:cubicBezTo>
                  <a:pt x="2801112" y="1388173"/>
                  <a:pt x="2764708" y="1276910"/>
                  <a:pt x="2632493" y="1060062"/>
                </a:cubicBezTo>
                <a:cubicBezTo>
                  <a:pt x="2521003" y="837054"/>
                  <a:pt x="2268591" y="370791"/>
                  <a:pt x="2150164" y="113773"/>
                </a:cubicBezTo>
                <a:close/>
                <a:moveTo>
                  <a:pt x="1348782" y="0"/>
                </a:moveTo>
                <a:cubicBezTo>
                  <a:pt x="1445338" y="154432"/>
                  <a:pt x="1639668" y="165874"/>
                  <a:pt x="1714668" y="204372"/>
                </a:cubicBezTo>
                <a:cubicBezTo>
                  <a:pt x="1723722" y="285320"/>
                  <a:pt x="1831199" y="402612"/>
                  <a:pt x="1866896" y="462766"/>
                </a:cubicBezTo>
                <a:cubicBezTo>
                  <a:pt x="1913125" y="544588"/>
                  <a:pt x="1935949" y="596454"/>
                  <a:pt x="1973469" y="669299"/>
                </a:cubicBezTo>
                <a:cubicBezTo>
                  <a:pt x="1909251" y="682689"/>
                  <a:pt x="1863715" y="712895"/>
                  <a:pt x="1866010" y="762998"/>
                </a:cubicBezTo>
                <a:cubicBezTo>
                  <a:pt x="1884495" y="971782"/>
                  <a:pt x="2517373" y="1008755"/>
                  <a:pt x="2733769" y="1271909"/>
                </a:cubicBezTo>
                <a:cubicBezTo>
                  <a:pt x="2839248" y="1365427"/>
                  <a:pt x="2779441" y="1512521"/>
                  <a:pt x="2694623" y="1524483"/>
                </a:cubicBezTo>
                <a:cubicBezTo>
                  <a:pt x="2575007" y="1522308"/>
                  <a:pt x="2538107" y="1485627"/>
                  <a:pt x="2385869" y="1470403"/>
                </a:cubicBezTo>
                <a:cubicBezTo>
                  <a:pt x="2333676" y="1639614"/>
                  <a:pt x="2280982" y="1755416"/>
                  <a:pt x="2214278" y="1811553"/>
                </a:cubicBezTo>
                <a:cubicBezTo>
                  <a:pt x="2147576" y="1804531"/>
                  <a:pt x="2033271" y="1685187"/>
                  <a:pt x="2074819" y="1450562"/>
                </a:cubicBezTo>
                <a:cubicBezTo>
                  <a:pt x="1992109" y="1541380"/>
                  <a:pt x="1856720" y="1716561"/>
                  <a:pt x="1739085" y="1756177"/>
                </a:cubicBezTo>
                <a:cubicBezTo>
                  <a:pt x="1647742" y="1688758"/>
                  <a:pt x="1625791" y="1561162"/>
                  <a:pt x="1648664" y="1466917"/>
                </a:cubicBezTo>
                <a:cubicBezTo>
                  <a:pt x="1575908" y="1517602"/>
                  <a:pt x="1475987" y="1575732"/>
                  <a:pt x="1376671" y="1585086"/>
                </a:cubicBezTo>
                <a:cubicBezTo>
                  <a:pt x="1265755" y="1421973"/>
                  <a:pt x="1344050" y="1304532"/>
                  <a:pt x="1415819" y="1219713"/>
                </a:cubicBezTo>
                <a:cubicBezTo>
                  <a:pt x="1106992" y="1284958"/>
                  <a:pt x="922130" y="1226237"/>
                  <a:pt x="665501" y="1160992"/>
                </a:cubicBezTo>
                <a:cubicBezTo>
                  <a:pt x="467591" y="1128369"/>
                  <a:pt x="282729" y="1004403"/>
                  <a:pt x="0" y="1010928"/>
                </a:cubicBezTo>
                <a:lnTo>
                  <a:pt x="13050" y="169268"/>
                </a:lnTo>
                <a:cubicBezTo>
                  <a:pt x="722590" y="234513"/>
                  <a:pt x="1132701" y="28762"/>
                  <a:pt x="1348782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50000"/>
                  <a:lumOff val="50000"/>
                </a:schemeClr>
              </a:gs>
              <a:gs pos="100000">
                <a:schemeClr val="accent2">
                  <a:lumMod val="50000"/>
                  <a:lumOff val="50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0" name="Oval 49"/>
          <p:cNvSpPr/>
          <p:nvPr/>
        </p:nvSpPr>
        <p:spPr>
          <a:xfrm>
            <a:off x="3457260" y="1259088"/>
            <a:ext cx="576064" cy="5760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32AEB8"/>
              </a:solidFill>
            </a:endParaRPr>
          </a:p>
        </p:txBody>
      </p:sp>
      <p:sp>
        <p:nvSpPr>
          <p:cNvPr id="51" name="Oval 50"/>
          <p:cNvSpPr/>
          <p:nvPr/>
        </p:nvSpPr>
        <p:spPr>
          <a:xfrm>
            <a:off x="3478122" y="2039828"/>
            <a:ext cx="576064" cy="57606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32AEB8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419871" y="900975"/>
            <a:ext cx="36724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Sposób: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066728" y="1185438"/>
            <a:ext cx="45796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4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Instalując czcionkę w systemie Windows po pobraniu </a:t>
            </a:r>
            <a:br>
              <a:rPr lang="pl-PL" sz="14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</a:br>
            <a:r>
              <a:rPr lang="pl-PL" sz="14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jej na dysk twardy komputera i wypakowaniu z pliku </a:t>
            </a:r>
            <a:br>
              <a:rPr lang="pl-PL" sz="14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</a:br>
            <a:r>
              <a:rPr lang="pl-PL" sz="14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archiwum (jeśli była spakowana)</a:t>
            </a:r>
            <a:endParaRPr lang="ko-KR" altLang="en-US" sz="105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423856" y="1316288"/>
            <a:ext cx="642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444718" y="2097028"/>
            <a:ext cx="642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0" name="pole tekstowe 69">
            <a:extLst>
              <a:ext uri="{FF2B5EF4-FFF2-40B4-BE49-F238E27FC236}">
                <a16:creationId xmlns:a16="http://schemas.microsoft.com/office/drawing/2014/main" xmlns="" id="{FAC3627D-D7FC-4A52-B763-2046CD9B0B3D}"/>
              </a:ext>
            </a:extLst>
          </p:cNvPr>
          <p:cNvSpPr txBox="1"/>
          <p:nvPr/>
        </p:nvSpPr>
        <p:spPr>
          <a:xfrm>
            <a:off x="4084558" y="2076422"/>
            <a:ext cx="457962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Należy skopiować ją do folderu „</a:t>
            </a:r>
            <a:r>
              <a:rPr lang="pl-PL" sz="1400" dirty="0" err="1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Fonts</a:t>
            </a:r>
            <a:r>
              <a:rPr lang="pl-PL" sz="1400" dirty="0">
                <a:effectLst/>
                <a:ea typeface="Calibri" panose="020F0502020204030204" pitchFamily="34" charset="0"/>
              </a:rPr>
              <a:t>”</a:t>
            </a:r>
            <a:r>
              <a:rPr lang="pl-PL" sz="14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, znajdującego </a:t>
            </a:r>
            <a:br>
              <a:rPr lang="pl-PL" sz="14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</a:br>
            <a:r>
              <a:rPr lang="pl-PL" sz="14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się w folderze „Windows</a:t>
            </a:r>
            <a:r>
              <a:rPr lang="pl-PL" sz="1400" dirty="0">
                <a:effectLst/>
                <a:ea typeface="Calibri" panose="020F0502020204030204" pitchFamily="34" charset="0"/>
              </a:rPr>
              <a:t>”</a:t>
            </a:r>
            <a:r>
              <a:rPr lang="pl-PL" sz="14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. </a:t>
            </a:r>
            <a:br>
              <a:rPr lang="pl-PL" sz="14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</a:br>
            <a:r>
              <a:rPr lang="pl-PL" sz="14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Typowe rozszerzenia plików czcionek to: OTF, TTF</a:t>
            </a:r>
            <a:r>
              <a:rPr lang="pl-PL" sz="1400" dirty="0">
                <a:solidFill>
                  <a:srgbClr val="000000"/>
                </a:solidFill>
                <a:ea typeface="Calibri" panose="020F0502020204030204" pitchFamily="34" charset="0"/>
              </a:rPr>
              <a:t>.</a:t>
            </a:r>
            <a:r>
              <a:rPr lang="pl-PL" sz="14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/>
            </a:r>
            <a:br>
              <a:rPr lang="pl-PL" sz="14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</a:br>
            <a:r>
              <a:rPr lang="pl-PL" sz="14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/>
            </a:r>
            <a:br>
              <a:rPr lang="pl-PL" sz="1400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</a:br>
            <a:endParaRPr lang="pl-PL" sz="1400" dirty="0"/>
          </a:p>
        </p:txBody>
      </p:sp>
      <p:sp>
        <p:nvSpPr>
          <p:cNvPr id="71" name="TextBox 54">
            <a:extLst>
              <a:ext uri="{FF2B5EF4-FFF2-40B4-BE49-F238E27FC236}">
                <a16:creationId xmlns:a16="http://schemas.microsoft.com/office/drawing/2014/main" xmlns="" id="{9829AE46-771F-422F-A105-4CCAE0E3179A}"/>
              </a:ext>
            </a:extLst>
          </p:cNvPr>
          <p:cNvSpPr txBox="1"/>
          <p:nvPr/>
        </p:nvSpPr>
        <p:spPr>
          <a:xfrm>
            <a:off x="3472414" y="2878450"/>
            <a:ext cx="36724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II Łatwiejszy sposób: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2" name="Oval 49">
            <a:extLst>
              <a:ext uri="{FF2B5EF4-FFF2-40B4-BE49-F238E27FC236}">
                <a16:creationId xmlns:a16="http://schemas.microsoft.com/office/drawing/2014/main" xmlns="" id="{07C34190-62D1-40F7-ADCA-8D5CD9530AF4}"/>
              </a:ext>
            </a:extLst>
          </p:cNvPr>
          <p:cNvSpPr/>
          <p:nvPr/>
        </p:nvSpPr>
        <p:spPr>
          <a:xfrm>
            <a:off x="3478122" y="3294233"/>
            <a:ext cx="576064" cy="5760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32AEB8"/>
              </a:solidFill>
            </a:endParaRPr>
          </a:p>
        </p:txBody>
      </p:sp>
      <p:sp>
        <p:nvSpPr>
          <p:cNvPr id="73" name="pole tekstowe 72">
            <a:extLst>
              <a:ext uri="{FF2B5EF4-FFF2-40B4-BE49-F238E27FC236}">
                <a16:creationId xmlns:a16="http://schemas.microsoft.com/office/drawing/2014/main" xmlns="" id="{21D533DA-BCF4-4480-8216-3A0229ECDD77}"/>
              </a:ext>
            </a:extLst>
          </p:cNvPr>
          <p:cNvSpPr txBox="1"/>
          <p:nvPr/>
        </p:nvSpPr>
        <p:spPr>
          <a:xfrm>
            <a:off x="4087406" y="3294233"/>
            <a:ext cx="466105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l-PL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Po pobraniu pliku klikamy na niego prawym przyciskiem myszy i wybieramy opcję „Zainstaluj”. Czcionka zostanie automatycznie umieszczona w folderze „</a:t>
            </a:r>
            <a:r>
              <a:rPr lang="pl-PL" sz="1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Font</a:t>
            </a:r>
            <a:r>
              <a:rPr lang="pl-PL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</a:t>
            </a:r>
            <a:r>
              <a:rPr lang="pl-PL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”.</a:t>
            </a:r>
            <a:r>
              <a:rPr lang="pl-PL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Po </a:t>
            </a:r>
            <a:br>
              <a:rPr lang="pl-PL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pl-PL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zainstalowaniu czcionek mamy możliwość korzystania z nich w edytorach tekstów i programach graficznych zainstalowanych na komputerze. </a:t>
            </a:r>
            <a:endParaRPr lang="pl-PL" sz="1400" dirty="0"/>
          </a:p>
        </p:txBody>
      </p:sp>
      <p:sp>
        <p:nvSpPr>
          <p:cNvPr id="74" name="TextBox 61">
            <a:extLst>
              <a:ext uri="{FF2B5EF4-FFF2-40B4-BE49-F238E27FC236}">
                <a16:creationId xmlns:a16="http://schemas.microsoft.com/office/drawing/2014/main" xmlns="" id="{B18541CA-05C1-4B29-AB01-3A156A9697A8}"/>
              </a:ext>
            </a:extLst>
          </p:cNvPr>
          <p:cNvSpPr txBox="1"/>
          <p:nvPr/>
        </p:nvSpPr>
        <p:spPr>
          <a:xfrm>
            <a:off x="3457260" y="3355081"/>
            <a:ext cx="642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8160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rostokąt 43">
            <a:extLst>
              <a:ext uri="{FF2B5EF4-FFF2-40B4-BE49-F238E27FC236}">
                <a16:creationId xmlns:a16="http://schemas.microsoft.com/office/drawing/2014/main" xmlns="" id="{41C8D050-1814-437C-954C-13FB9F711FAA}"/>
              </a:ext>
            </a:extLst>
          </p:cNvPr>
          <p:cNvSpPr/>
          <p:nvPr/>
        </p:nvSpPr>
        <p:spPr>
          <a:xfrm>
            <a:off x="144616" y="3218395"/>
            <a:ext cx="8856000" cy="1728192"/>
          </a:xfrm>
          <a:prstGeom prst="rect">
            <a:avLst/>
          </a:prstGeom>
          <a:solidFill>
            <a:srgbClr val="32A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   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267494"/>
            <a:ext cx="9144000" cy="576064"/>
          </a:xfrm>
        </p:spPr>
        <p:txBody>
          <a:bodyPr/>
          <a:lstStyle/>
          <a:p>
            <a:r>
              <a:rPr lang="pl-PL" altLang="ko-KR" dirty="0"/>
              <a:t>10 Zasad Typografii</a:t>
            </a:r>
            <a:endParaRPr lang="ko-KR" altLang="en-US" dirty="0"/>
          </a:p>
        </p:txBody>
      </p:sp>
      <p:sp>
        <p:nvSpPr>
          <p:cNvPr id="13" name="Text Placeholder 17"/>
          <p:cNvSpPr txBox="1">
            <a:spLocks/>
          </p:cNvSpPr>
          <p:nvPr/>
        </p:nvSpPr>
        <p:spPr>
          <a:xfrm>
            <a:off x="430833" y="3363838"/>
            <a:ext cx="3853134" cy="1575410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1. Pamiętaj, że każda czcionka </a:t>
            </a:r>
            <a:br>
              <a:rPr lang="pl-PL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</a:br>
            <a:r>
              <a:rPr lang="pl-PL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ma swój charakter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4860032" y="3363838"/>
            <a:ext cx="3853134" cy="1584176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2. Nie mieszaj ze sobą podobnych czcionek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pic>
        <p:nvPicPr>
          <p:cNvPr id="48" name="Obraz 47">
            <a:extLst>
              <a:ext uri="{FF2B5EF4-FFF2-40B4-BE49-F238E27FC236}">
                <a16:creationId xmlns:a16="http://schemas.microsoft.com/office/drawing/2014/main" xmlns="" id="{72C33309-B049-4311-817C-B8B3B3E07F4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4741"/>
          <a:stretch/>
        </p:blipFill>
        <p:spPr>
          <a:xfrm>
            <a:off x="430833" y="1404481"/>
            <a:ext cx="3853135" cy="2334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0" name="Obraz 49">
            <a:extLst>
              <a:ext uri="{FF2B5EF4-FFF2-40B4-BE49-F238E27FC236}">
                <a16:creationId xmlns:a16="http://schemas.microsoft.com/office/drawing/2014/main" xmlns="" id="{C7ABB1E3-E2F2-46FB-A13A-826AED6CC6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1404481"/>
            <a:ext cx="3853134" cy="2334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821571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rostokąt 43">
            <a:extLst>
              <a:ext uri="{FF2B5EF4-FFF2-40B4-BE49-F238E27FC236}">
                <a16:creationId xmlns:a16="http://schemas.microsoft.com/office/drawing/2014/main" xmlns="" id="{41C8D050-1814-437C-954C-13FB9F711FAA}"/>
              </a:ext>
            </a:extLst>
          </p:cNvPr>
          <p:cNvSpPr/>
          <p:nvPr/>
        </p:nvSpPr>
        <p:spPr>
          <a:xfrm>
            <a:off x="144616" y="3218395"/>
            <a:ext cx="8856000" cy="1728192"/>
          </a:xfrm>
          <a:prstGeom prst="rect">
            <a:avLst/>
          </a:prstGeom>
          <a:solidFill>
            <a:srgbClr val="32A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   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267494"/>
            <a:ext cx="9144000" cy="576064"/>
          </a:xfrm>
        </p:spPr>
        <p:txBody>
          <a:bodyPr/>
          <a:lstStyle/>
          <a:p>
            <a:r>
              <a:rPr lang="pl-PL" altLang="ko-KR" dirty="0"/>
              <a:t>10 Zasad Typografii</a:t>
            </a:r>
            <a:endParaRPr lang="ko-KR" altLang="en-US" dirty="0"/>
          </a:p>
        </p:txBody>
      </p:sp>
      <p:sp>
        <p:nvSpPr>
          <p:cNvPr id="13" name="Text Placeholder 17"/>
          <p:cNvSpPr txBox="1">
            <a:spLocks/>
          </p:cNvSpPr>
          <p:nvPr/>
        </p:nvSpPr>
        <p:spPr>
          <a:xfrm>
            <a:off x="430832" y="3363838"/>
            <a:ext cx="3853136" cy="1575410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3. Nie używaj zbyt dużej ilości czcionek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4855484" y="3363838"/>
            <a:ext cx="3853134" cy="1584176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4. Pamiętaj, że potrzebujesz kontrastu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3" name="Grupa 2">
            <a:extLst>
              <a:ext uri="{FF2B5EF4-FFF2-40B4-BE49-F238E27FC236}">
                <a16:creationId xmlns:a16="http://schemas.microsoft.com/office/drawing/2014/main" xmlns="" id="{0E0B4601-7D46-495A-B6D0-B31BC7180D72}"/>
              </a:ext>
            </a:extLst>
          </p:cNvPr>
          <p:cNvGrpSpPr/>
          <p:nvPr/>
        </p:nvGrpSpPr>
        <p:grpSpPr>
          <a:xfrm>
            <a:off x="425154" y="1409035"/>
            <a:ext cx="3853134" cy="2334538"/>
            <a:chOff x="425154" y="1409035"/>
            <a:chExt cx="3853134" cy="233453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" name="Prostokąt 4">
              <a:extLst>
                <a:ext uri="{FF2B5EF4-FFF2-40B4-BE49-F238E27FC236}">
                  <a16:creationId xmlns:a16="http://schemas.microsoft.com/office/drawing/2014/main" xmlns="" id="{3A284824-DF82-4B16-BFBC-7B40CB3FD762}"/>
                </a:ext>
              </a:extLst>
            </p:cNvPr>
            <p:cNvSpPr/>
            <p:nvPr/>
          </p:nvSpPr>
          <p:spPr>
            <a:xfrm>
              <a:off x="425154" y="1409035"/>
              <a:ext cx="3853134" cy="23345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pic>
          <p:nvPicPr>
            <p:cNvPr id="4" name="Obraz 3">
              <a:extLst>
                <a:ext uri="{FF2B5EF4-FFF2-40B4-BE49-F238E27FC236}">
                  <a16:creationId xmlns:a16="http://schemas.microsoft.com/office/drawing/2014/main" xmlns="" id="{E43B57CB-1290-41BB-AC08-F603A91E82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15" t="2243" r="1860" b="5194"/>
            <a:stretch/>
          </p:blipFill>
          <p:spPr>
            <a:xfrm>
              <a:off x="463230" y="1727471"/>
              <a:ext cx="3744417" cy="1636367"/>
            </a:xfrm>
            <a:prstGeom prst="rect">
              <a:avLst/>
            </a:prstGeom>
          </p:spPr>
        </p:pic>
      </p:grpSp>
      <p:grpSp>
        <p:nvGrpSpPr>
          <p:cNvPr id="8" name="Grupa 7">
            <a:extLst>
              <a:ext uri="{FF2B5EF4-FFF2-40B4-BE49-F238E27FC236}">
                <a16:creationId xmlns:a16="http://schemas.microsoft.com/office/drawing/2014/main" xmlns="" id="{95871C2B-B38D-4846-B390-4EF8A9E98C08}"/>
              </a:ext>
            </a:extLst>
          </p:cNvPr>
          <p:cNvGrpSpPr/>
          <p:nvPr/>
        </p:nvGrpSpPr>
        <p:grpSpPr>
          <a:xfrm>
            <a:off x="4855484" y="1409035"/>
            <a:ext cx="3853134" cy="2339401"/>
            <a:chOff x="5148064" y="1411821"/>
            <a:chExt cx="3853134" cy="2339401"/>
          </a:xfrm>
        </p:grpSpPr>
        <p:sp>
          <p:nvSpPr>
            <p:cNvPr id="14" name="Prostokąt 13">
              <a:extLst>
                <a:ext uri="{FF2B5EF4-FFF2-40B4-BE49-F238E27FC236}">
                  <a16:creationId xmlns:a16="http://schemas.microsoft.com/office/drawing/2014/main" xmlns="" id="{77CC78CD-62E9-4C8E-85A0-787A6E7E794E}"/>
                </a:ext>
              </a:extLst>
            </p:cNvPr>
            <p:cNvSpPr/>
            <p:nvPr/>
          </p:nvSpPr>
          <p:spPr>
            <a:xfrm>
              <a:off x="5148064" y="1411821"/>
              <a:ext cx="3853134" cy="1126256"/>
            </a:xfrm>
            <a:prstGeom prst="rect">
              <a:avLst/>
            </a:prstGeom>
            <a:solidFill>
              <a:srgbClr val="98CCC7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5" name="Prostokąt 14">
              <a:extLst>
                <a:ext uri="{FF2B5EF4-FFF2-40B4-BE49-F238E27FC236}">
                  <a16:creationId xmlns:a16="http://schemas.microsoft.com/office/drawing/2014/main" xmlns="" id="{0E580E84-6882-454B-AE01-C059BCA9F373}"/>
                </a:ext>
              </a:extLst>
            </p:cNvPr>
            <p:cNvSpPr/>
            <p:nvPr/>
          </p:nvSpPr>
          <p:spPr>
            <a:xfrm>
              <a:off x="5148064" y="2624966"/>
              <a:ext cx="3853134" cy="1126256"/>
            </a:xfrm>
            <a:prstGeom prst="rect">
              <a:avLst/>
            </a:prstGeom>
            <a:solidFill>
              <a:srgbClr val="E2DEB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pic>
          <p:nvPicPr>
            <p:cNvPr id="7" name="Obraz 6">
              <a:extLst>
                <a:ext uri="{FF2B5EF4-FFF2-40B4-BE49-F238E27FC236}">
                  <a16:creationId xmlns:a16="http://schemas.microsoft.com/office/drawing/2014/main" xmlns="" id="{6842CE2C-6D08-42B1-90A5-929213817A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148064" y="1883094"/>
              <a:ext cx="3853134" cy="13773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2232614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rostokąt 43">
            <a:extLst>
              <a:ext uri="{FF2B5EF4-FFF2-40B4-BE49-F238E27FC236}">
                <a16:creationId xmlns:a16="http://schemas.microsoft.com/office/drawing/2014/main" xmlns="" id="{41C8D050-1814-437C-954C-13FB9F711FAA}"/>
              </a:ext>
            </a:extLst>
          </p:cNvPr>
          <p:cNvSpPr/>
          <p:nvPr/>
        </p:nvSpPr>
        <p:spPr>
          <a:xfrm>
            <a:off x="144616" y="3218395"/>
            <a:ext cx="8856000" cy="1728192"/>
          </a:xfrm>
          <a:prstGeom prst="rect">
            <a:avLst/>
          </a:prstGeom>
          <a:solidFill>
            <a:srgbClr val="32A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   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267494"/>
            <a:ext cx="9144000" cy="576064"/>
          </a:xfrm>
        </p:spPr>
        <p:txBody>
          <a:bodyPr/>
          <a:lstStyle/>
          <a:p>
            <a:r>
              <a:rPr lang="pl-PL" altLang="ko-KR" dirty="0"/>
              <a:t>10 Zasad Typografii</a:t>
            </a:r>
            <a:endParaRPr lang="ko-KR" altLang="en-US" dirty="0"/>
          </a:p>
        </p:txBody>
      </p:sp>
      <p:sp>
        <p:nvSpPr>
          <p:cNvPr id="13" name="Text Placeholder 17"/>
          <p:cNvSpPr txBox="1">
            <a:spLocks/>
          </p:cNvSpPr>
          <p:nvPr/>
        </p:nvSpPr>
        <p:spPr>
          <a:xfrm>
            <a:off x="430832" y="3737760"/>
            <a:ext cx="3853136" cy="1201488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5. Nie rozciągaj czcionki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4855484" y="3746526"/>
            <a:ext cx="3853134" cy="1201487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6. Stwórz hierarchię, odpowiednio dobieraj rozmiar czcionki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xmlns="" id="{3A284824-DF82-4B16-BFBC-7B40CB3FD762}"/>
              </a:ext>
            </a:extLst>
          </p:cNvPr>
          <p:cNvSpPr/>
          <p:nvPr/>
        </p:nvSpPr>
        <p:spPr>
          <a:xfrm>
            <a:off x="422116" y="1429289"/>
            <a:ext cx="3853134" cy="2334538"/>
          </a:xfrm>
          <a:prstGeom prst="rect">
            <a:avLst/>
          </a:prstGeom>
          <a:solidFill>
            <a:srgbClr val="F7F4E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xmlns="" id="{F4003486-8FC0-492A-B68F-441C66AD2FF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000" b="29001"/>
          <a:stretch/>
        </p:blipFill>
        <p:spPr>
          <a:xfrm>
            <a:off x="489560" y="1429288"/>
            <a:ext cx="3715049" cy="2340449"/>
          </a:xfrm>
          <a:prstGeom prst="rect">
            <a:avLst/>
          </a:prstGeom>
        </p:spPr>
      </p:pic>
      <p:sp>
        <p:nvSpPr>
          <p:cNvPr id="18" name="Prostokąt 17">
            <a:extLst>
              <a:ext uri="{FF2B5EF4-FFF2-40B4-BE49-F238E27FC236}">
                <a16:creationId xmlns:a16="http://schemas.microsoft.com/office/drawing/2014/main" xmlns="" id="{2FAA41B8-B6EB-414F-B2E4-DF24E386EDB1}"/>
              </a:ext>
            </a:extLst>
          </p:cNvPr>
          <p:cNvSpPr/>
          <p:nvPr/>
        </p:nvSpPr>
        <p:spPr>
          <a:xfrm>
            <a:off x="4855484" y="1411989"/>
            <a:ext cx="3853134" cy="2334538"/>
          </a:xfrm>
          <a:prstGeom prst="rect">
            <a:avLst/>
          </a:prstGeom>
          <a:solidFill>
            <a:srgbClr val="D9D6C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19" name="Obraz 18">
            <a:extLst>
              <a:ext uri="{FF2B5EF4-FFF2-40B4-BE49-F238E27FC236}">
                <a16:creationId xmlns:a16="http://schemas.microsoft.com/office/drawing/2014/main" xmlns="" id="{5E0D6B46-0B88-49EB-A34A-5AC94D3B82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55484" y="1647601"/>
            <a:ext cx="3853134" cy="1854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83077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rostokąt 43">
            <a:extLst>
              <a:ext uri="{FF2B5EF4-FFF2-40B4-BE49-F238E27FC236}">
                <a16:creationId xmlns:a16="http://schemas.microsoft.com/office/drawing/2014/main" xmlns="" id="{41C8D050-1814-437C-954C-13FB9F711FAA}"/>
              </a:ext>
            </a:extLst>
          </p:cNvPr>
          <p:cNvSpPr/>
          <p:nvPr/>
        </p:nvSpPr>
        <p:spPr>
          <a:xfrm>
            <a:off x="144616" y="3218395"/>
            <a:ext cx="8856000" cy="1728192"/>
          </a:xfrm>
          <a:prstGeom prst="rect">
            <a:avLst/>
          </a:prstGeom>
          <a:solidFill>
            <a:srgbClr val="32A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   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267494"/>
            <a:ext cx="9144000" cy="576064"/>
          </a:xfrm>
        </p:spPr>
        <p:txBody>
          <a:bodyPr/>
          <a:lstStyle/>
          <a:p>
            <a:r>
              <a:rPr lang="pl-PL" altLang="ko-KR" dirty="0"/>
              <a:t>10 Zasad Typografii</a:t>
            </a:r>
            <a:endParaRPr lang="ko-KR" altLang="en-US" dirty="0"/>
          </a:p>
        </p:txBody>
      </p:sp>
      <p:sp>
        <p:nvSpPr>
          <p:cNvPr id="13" name="Text Placeholder 17"/>
          <p:cNvSpPr txBox="1">
            <a:spLocks/>
          </p:cNvSpPr>
          <p:nvPr/>
        </p:nvSpPr>
        <p:spPr>
          <a:xfrm>
            <a:off x="430832" y="3737760"/>
            <a:ext cx="3853136" cy="1201488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7. Odległość między literami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4855484" y="3746526"/>
            <a:ext cx="3853134" cy="1201487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8. Wyrównanie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xmlns="" id="{3A284824-DF82-4B16-BFBC-7B40CB3FD762}"/>
              </a:ext>
            </a:extLst>
          </p:cNvPr>
          <p:cNvSpPr/>
          <p:nvPr/>
        </p:nvSpPr>
        <p:spPr>
          <a:xfrm>
            <a:off x="422116" y="1429289"/>
            <a:ext cx="3853134" cy="23345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xmlns="" id="{2FAA41B8-B6EB-414F-B2E4-DF24E386EDB1}"/>
              </a:ext>
            </a:extLst>
          </p:cNvPr>
          <p:cNvSpPr/>
          <p:nvPr/>
        </p:nvSpPr>
        <p:spPr>
          <a:xfrm>
            <a:off x="4855484" y="1411989"/>
            <a:ext cx="3853134" cy="2334538"/>
          </a:xfrm>
          <a:prstGeom prst="rect">
            <a:avLst/>
          </a:prstGeom>
          <a:solidFill>
            <a:srgbClr val="F1F1F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xmlns="" id="{0E1D2D5A-3251-4681-88E0-618E952656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0870" y="1429289"/>
            <a:ext cx="3095625" cy="2334538"/>
          </a:xfrm>
          <a:prstGeom prst="rect">
            <a:avLst/>
          </a:prstGeom>
        </p:spPr>
      </p:pic>
      <p:pic>
        <p:nvPicPr>
          <p:cNvPr id="1026" name="Picture 2" descr="Justowanie tekstu |">
            <a:extLst>
              <a:ext uri="{FF2B5EF4-FFF2-40B4-BE49-F238E27FC236}">
                <a16:creationId xmlns:a16="http://schemas.microsoft.com/office/drawing/2014/main" xmlns="" id="{D9B2DA6F-92CD-4459-B697-7D76040988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52" t="4941" r="2415" b="5327"/>
          <a:stretch/>
        </p:blipFill>
        <p:spPr bwMode="auto">
          <a:xfrm>
            <a:off x="4855484" y="1627867"/>
            <a:ext cx="3853134" cy="1902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68137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rostokąt 43">
            <a:extLst>
              <a:ext uri="{FF2B5EF4-FFF2-40B4-BE49-F238E27FC236}">
                <a16:creationId xmlns:a16="http://schemas.microsoft.com/office/drawing/2014/main" xmlns="" id="{41C8D050-1814-437C-954C-13FB9F711FAA}"/>
              </a:ext>
            </a:extLst>
          </p:cNvPr>
          <p:cNvSpPr/>
          <p:nvPr/>
        </p:nvSpPr>
        <p:spPr>
          <a:xfrm>
            <a:off x="144616" y="3218395"/>
            <a:ext cx="8856000" cy="1728192"/>
          </a:xfrm>
          <a:prstGeom prst="rect">
            <a:avLst/>
          </a:prstGeom>
          <a:solidFill>
            <a:srgbClr val="32A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   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267494"/>
            <a:ext cx="9144000" cy="576064"/>
          </a:xfrm>
        </p:spPr>
        <p:txBody>
          <a:bodyPr/>
          <a:lstStyle/>
          <a:p>
            <a:r>
              <a:rPr lang="pl-PL" altLang="ko-KR" dirty="0"/>
              <a:t>10 Zasad Typografii</a:t>
            </a:r>
            <a:endParaRPr lang="ko-KR" altLang="en-US" dirty="0"/>
          </a:p>
        </p:txBody>
      </p:sp>
      <p:sp>
        <p:nvSpPr>
          <p:cNvPr id="13" name="Text Placeholder 17"/>
          <p:cNvSpPr txBox="1">
            <a:spLocks/>
          </p:cNvSpPr>
          <p:nvPr/>
        </p:nvSpPr>
        <p:spPr>
          <a:xfrm>
            <a:off x="430832" y="3737760"/>
            <a:ext cx="3853136" cy="1201488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9. Dobór koloru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4855484" y="3746526"/>
            <a:ext cx="3853134" cy="1201487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10. Szukaj dobrych inspiracji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xmlns="" id="{3A284824-DF82-4B16-BFBC-7B40CB3FD762}"/>
              </a:ext>
            </a:extLst>
          </p:cNvPr>
          <p:cNvSpPr/>
          <p:nvPr/>
        </p:nvSpPr>
        <p:spPr>
          <a:xfrm>
            <a:off x="422116" y="1429289"/>
            <a:ext cx="3853134" cy="233453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xmlns="" id="{2FAA41B8-B6EB-414F-B2E4-DF24E386EDB1}"/>
              </a:ext>
            </a:extLst>
          </p:cNvPr>
          <p:cNvSpPr/>
          <p:nvPr/>
        </p:nvSpPr>
        <p:spPr>
          <a:xfrm>
            <a:off x="4855484" y="1411989"/>
            <a:ext cx="3853134" cy="2334538"/>
          </a:xfrm>
          <a:prstGeom prst="rect">
            <a:avLst/>
          </a:prstGeom>
          <a:solidFill>
            <a:srgbClr val="F1F1F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2050" name="Picture 2" descr="Datafam Colors: A Tableau Color Palette Crowdsourcing Project - The  Flerlage Twins: Analytics, Data Visualization, and Tableau">
            <a:extLst>
              <a:ext uri="{FF2B5EF4-FFF2-40B4-BE49-F238E27FC236}">
                <a16:creationId xmlns:a16="http://schemas.microsoft.com/office/drawing/2014/main" xmlns="" id="{F4061D60-A7A1-4010-9A8E-C836B5C602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0854" y="1512864"/>
            <a:ext cx="3853134" cy="2167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xmlns="" id="{74AFD0AA-0742-48AF-B8D0-07403CDC923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24013" t="15108" r="22438" b="4932"/>
          <a:stretch/>
        </p:blipFill>
        <p:spPr>
          <a:xfrm>
            <a:off x="5292080" y="1427384"/>
            <a:ext cx="2829704" cy="2288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6550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267494"/>
            <a:ext cx="9144000" cy="576064"/>
          </a:xfrm>
        </p:spPr>
        <p:txBody>
          <a:bodyPr/>
          <a:lstStyle/>
          <a:p>
            <a:r>
              <a:rPr lang="pl-PL" altLang="ko-KR" dirty="0"/>
              <a:t>Czym jest Typografia?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75656" y="1556087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i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Technika lub sztuka mająca na celu sprawienie aby tekst użyty w </a:t>
            </a:r>
            <a:br>
              <a:rPr lang="pl-PL" sz="1600" i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pl-PL" sz="1600" i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danym projekcie (np. książka, baner, logo czy aplikacja) </a:t>
            </a:r>
            <a:br>
              <a:rPr lang="pl-PL" sz="1600" i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pl-PL" sz="1600" i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był czytelny, prawidłowy i atrakcyjny wizualnie.</a:t>
            </a:r>
            <a:endParaRPr lang="en-US" altLang="ko-KR" sz="16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1059582"/>
            <a:ext cx="7453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6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“</a:t>
            </a:r>
            <a:endParaRPr lang="ko-KR" altLang="en-US" sz="96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0800000">
            <a:off x="7452320" y="1290122"/>
            <a:ext cx="7453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6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“</a:t>
            </a:r>
            <a:endParaRPr lang="ko-KR" altLang="en-US" sz="96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6728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4872859" y="1851670"/>
            <a:ext cx="3705951" cy="36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5" name="Rectangle 24"/>
          <p:cNvSpPr/>
          <p:nvPr/>
        </p:nvSpPr>
        <p:spPr>
          <a:xfrm>
            <a:off x="4872859" y="2705996"/>
            <a:ext cx="3705951" cy="36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6" name="Rectangle 25"/>
          <p:cNvSpPr/>
          <p:nvPr/>
        </p:nvSpPr>
        <p:spPr>
          <a:xfrm>
            <a:off x="4872859" y="3588302"/>
            <a:ext cx="3705951" cy="36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95486"/>
            <a:ext cx="9144000" cy="576064"/>
          </a:xfrm>
        </p:spPr>
        <p:txBody>
          <a:bodyPr/>
          <a:lstStyle/>
          <a:p>
            <a:r>
              <a:rPr lang="pl-PL" altLang="ko-KR" dirty="0"/>
              <a:t>Typografia – słowniczek pojęć</a:t>
            </a:r>
            <a:endParaRPr lang="ko-KR" alt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4058860" y="987781"/>
            <a:ext cx="1052368" cy="3960233"/>
            <a:chOff x="4058860" y="987781"/>
            <a:chExt cx="1052368" cy="3696329"/>
          </a:xfrm>
        </p:grpSpPr>
        <p:sp>
          <p:nvSpPr>
            <p:cNvPr id="6" name="Rectangle 8"/>
            <p:cNvSpPr/>
            <p:nvPr/>
          </p:nvSpPr>
          <p:spPr>
            <a:xfrm rot="36931">
              <a:off x="4276045" y="3801165"/>
              <a:ext cx="592195" cy="863021"/>
            </a:xfrm>
            <a:custGeom>
              <a:avLst/>
              <a:gdLst/>
              <a:ahLst/>
              <a:cxnLst/>
              <a:rect l="l" t="t" r="r" b="b"/>
              <a:pathLst>
                <a:path w="1802378" h="1800199">
                  <a:moveTo>
                    <a:pt x="0" y="0"/>
                  </a:moveTo>
                  <a:lnTo>
                    <a:pt x="1802378" y="0"/>
                  </a:lnTo>
                  <a:lnTo>
                    <a:pt x="1802378" y="289727"/>
                  </a:lnTo>
                  <a:lnTo>
                    <a:pt x="1801366" y="289727"/>
                  </a:lnTo>
                  <a:lnTo>
                    <a:pt x="901188" y="1800199"/>
                  </a:lnTo>
                  <a:lnTo>
                    <a:pt x="1012" y="289727"/>
                  </a:lnTo>
                  <a:lnTo>
                    <a:pt x="0" y="289727"/>
                  </a:lnTo>
                  <a:lnTo>
                    <a:pt x="0" y="28803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70000"/>
                    <a:lumOff val="30000"/>
                  </a:schemeClr>
                </a:gs>
                <a:gs pos="100000">
                  <a:schemeClr val="accent2">
                    <a:lumMod val="70000"/>
                    <a:lumOff val="30000"/>
                  </a:schemeClr>
                </a:gs>
              </a:gsLst>
              <a:lin ang="19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" name="Rectangle 8"/>
            <p:cNvSpPr/>
            <p:nvPr/>
          </p:nvSpPr>
          <p:spPr>
            <a:xfrm>
              <a:off x="4468857" y="3793500"/>
              <a:ext cx="200342" cy="872829"/>
            </a:xfrm>
            <a:custGeom>
              <a:avLst/>
              <a:gdLst>
                <a:gd name="connsiteX0" fmla="*/ 0 w 1359043"/>
                <a:gd name="connsiteY0" fmla="*/ 0 h 1813992"/>
                <a:gd name="connsiteX1" fmla="*/ 1359043 w 1359043"/>
                <a:gd name="connsiteY1" fmla="*/ 0 h 1813992"/>
                <a:gd name="connsiteX2" fmla="*/ 1359043 w 1359043"/>
                <a:gd name="connsiteY2" fmla="*/ 212596 h 1813992"/>
                <a:gd name="connsiteX3" fmla="*/ 806822 w 1359043"/>
                <a:gd name="connsiteY3" fmla="*/ 1813992 h 1813992"/>
                <a:gd name="connsiteX4" fmla="*/ 1012 w 1359043"/>
                <a:gd name="connsiteY4" fmla="*/ 289727 h 1813992"/>
                <a:gd name="connsiteX5" fmla="*/ 0 w 1359043"/>
                <a:gd name="connsiteY5" fmla="*/ 289727 h 1813992"/>
                <a:gd name="connsiteX6" fmla="*/ 0 w 1359043"/>
                <a:gd name="connsiteY6" fmla="*/ 288030 h 1813992"/>
                <a:gd name="connsiteX7" fmla="*/ 0 w 1359043"/>
                <a:gd name="connsiteY7" fmla="*/ 0 h 1813992"/>
                <a:gd name="connsiteX0" fmla="*/ 0 w 1359043"/>
                <a:gd name="connsiteY0" fmla="*/ 0 h 1820658"/>
                <a:gd name="connsiteX1" fmla="*/ 1359043 w 1359043"/>
                <a:gd name="connsiteY1" fmla="*/ 0 h 1820658"/>
                <a:gd name="connsiteX2" fmla="*/ 1359043 w 1359043"/>
                <a:gd name="connsiteY2" fmla="*/ 212596 h 1820658"/>
                <a:gd name="connsiteX3" fmla="*/ 720119 w 1359043"/>
                <a:gd name="connsiteY3" fmla="*/ 1820658 h 1820658"/>
                <a:gd name="connsiteX4" fmla="*/ 1012 w 1359043"/>
                <a:gd name="connsiteY4" fmla="*/ 289727 h 1820658"/>
                <a:gd name="connsiteX5" fmla="*/ 0 w 1359043"/>
                <a:gd name="connsiteY5" fmla="*/ 289727 h 1820658"/>
                <a:gd name="connsiteX6" fmla="*/ 0 w 1359043"/>
                <a:gd name="connsiteY6" fmla="*/ 288030 h 1820658"/>
                <a:gd name="connsiteX7" fmla="*/ 0 w 1359043"/>
                <a:gd name="connsiteY7" fmla="*/ 0 h 182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59043" h="1820658">
                  <a:moveTo>
                    <a:pt x="0" y="0"/>
                  </a:moveTo>
                  <a:lnTo>
                    <a:pt x="1359043" y="0"/>
                  </a:lnTo>
                  <a:lnTo>
                    <a:pt x="1359043" y="212596"/>
                  </a:lnTo>
                  <a:lnTo>
                    <a:pt x="720119" y="1820658"/>
                  </a:lnTo>
                  <a:lnTo>
                    <a:pt x="1012" y="289727"/>
                  </a:lnTo>
                  <a:lnTo>
                    <a:pt x="0" y="289727"/>
                  </a:lnTo>
                  <a:lnTo>
                    <a:pt x="0" y="28803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50000"/>
                    <a:lumOff val="50000"/>
                  </a:schemeClr>
                </a:gs>
                <a:gs pos="100000">
                  <a:schemeClr val="accent2">
                    <a:lumMod val="50000"/>
                    <a:lumOff val="50000"/>
                  </a:schemeClr>
                </a:gs>
              </a:gsLst>
              <a:lin ang="19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Rectangle 2"/>
            <p:cNvSpPr/>
            <p:nvPr/>
          </p:nvSpPr>
          <p:spPr>
            <a:xfrm>
              <a:off x="4291066" y="1587973"/>
              <a:ext cx="196906" cy="2314718"/>
            </a:xfrm>
            <a:custGeom>
              <a:avLst/>
              <a:gdLst/>
              <a:ahLst/>
              <a:cxnLst/>
              <a:rect l="l" t="t" r="r" b="b"/>
              <a:pathLst>
                <a:path w="196906" h="2011393">
                  <a:moveTo>
                    <a:pt x="0" y="0"/>
                  </a:moveTo>
                  <a:lnTo>
                    <a:pt x="99616" y="0"/>
                  </a:lnTo>
                  <a:lnTo>
                    <a:pt x="196906" y="63491"/>
                  </a:lnTo>
                  <a:lnTo>
                    <a:pt x="196906" y="2011393"/>
                  </a:lnTo>
                  <a:lnTo>
                    <a:pt x="193201" y="2011393"/>
                  </a:lnTo>
                  <a:cubicBezTo>
                    <a:pt x="183184" y="1954476"/>
                    <a:pt x="144512" y="1912472"/>
                    <a:pt x="98453" y="1912472"/>
                  </a:cubicBezTo>
                  <a:cubicBezTo>
                    <a:pt x="52394" y="1912472"/>
                    <a:pt x="13723" y="1954476"/>
                    <a:pt x="3706" y="2011393"/>
                  </a:cubicBezTo>
                  <a:lnTo>
                    <a:pt x="0" y="2011393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30000"/>
                    <a:lumOff val="70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19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ectangle 2"/>
            <p:cNvSpPr/>
            <p:nvPr/>
          </p:nvSpPr>
          <p:spPr>
            <a:xfrm>
              <a:off x="4486591" y="1659683"/>
              <a:ext cx="196906" cy="2245108"/>
            </a:xfrm>
            <a:custGeom>
              <a:avLst/>
              <a:gdLst/>
              <a:ahLst/>
              <a:cxnLst/>
              <a:rect l="l" t="t" r="r" b="b"/>
              <a:pathLst>
                <a:path w="196906" h="1950905">
                  <a:moveTo>
                    <a:pt x="0" y="0"/>
                  </a:moveTo>
                  <a:lnTo>
                    <a:pt x="101941" y="66527"/>
                  </a:lnTo>
                  <a:lnTo>
                    <a:pt x="196906" y="4552"/>
                  </a:lnTo>
                  <a:lnTo>
                    <a:pt x="196906" y="1950905"/>
                  </a:lnTo>
                  <a:lnTo>
                    <a:pt x="193201" y="1950905"/>
                  </a:lnTo>
                  <a:cubicBezTo>
                    <a:pt x="183184" y="1893988"/>
                    <a:pt x="144512" y="1851984"/>
                    <a:pt x="98453" y="1851984"/>
                  </a:cubicBezTo>
                  <a:cubicBezTo>
                    <a:pt x="52394" y="1851984"/>
                    <a:pt x="13723" y="1893988"/>
                    <a:pt x="3706" y="1950905"/>
                  </a:cubicBezTo>
                  <a:lnTo>
                    <a:pt x="0" y="1950905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0"/>
                    <a:lumOff val="50000"/>
                  </a:schemeClr>
                </a:gs>
                <a:gs pos="100000">
                  <a:schemeClr val="accent1">
                    <a:lumMod val="50000"/>
                    <a:lumOff val="50000"/>
                  </a:schemeClr>
                </a:gs>
              </a:gsLst>
              <a:lin ang="19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Rectangle 2"/>
            <p:cNvSpPr/>
            <p:nvPr/>
          </p:nvSpPr>
          <p:spPr>
            <a:xfrm>
              <a:off x="4683483" y="1592190"/>
              <a:ext cx="196906" cy="2314718"/>
            </a:xfrm>
            <a:custGeom>
              <a:avLst/>
              <a:gdLst/>
              <a:ahLst/>
              <a:cxnLst/>
              <a:rect l="l" t="t" r="r" b="b"/>
              <a:pathLst>
                <a:path w="196906" h="2011393">
                  <a:moveTo>
                    <a:pt x="96435" y="0"/>
                  </a:moveTo>
                  <a:lnTo>
                    <a:pt x="196906" y="0"/>
                  </a:lnTo>
                  <a:lnTo>
                    <a:pt x="196906" y="2011393"/>
                  </a:lnTo>
                  <a:lnTo>
                    <a:pt x="193201" y="2011393"/>
                  </a:lnTo>
                  <a:cubicBezTo>
                    <a:pt x="183184" y="1954476"/>
                    <a:pt x="144512" y="1912472"/>
                    <a:pt x="98453" y="1912472"/>
                  </a:cubicBezTo>
                  <a:cubicBezTo>
                    <a:pt x="52394" y="1912472"/>
                    <a:pt x="13723" y="1954476"/>
                    <a:pt x="3706" y="2011393"/>
                  </a:cubicBezTo>
                  <a:lnTo>
                    <a:pt x="0" y="2011393"/>
                  </a:lnTo>
                  <a:lnTo>
                    <a:pt x="0" y="6293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" name="Isosceles Triangle 10"/>
            <p:cNvSpPr/>
            <p:nvPr/>
          </p:nvSpPr>
          <p:spPr>
            <a:xfrm rot="10800000">
              <a:off x="4468813" y="4423239"/>
              <a:ext cx="196906" cy="260871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9" name="Parallelogram 15"/>
            <p:cNvSpPr/>
            <p:nvPr/>
          </p:nvSpPr>
          <p:spPr>
            <a:xfrm rot="16200000">
              <a:off x="4249093" y="797548"/>
              <a:ext cx="671901" cy="1052368"/>
            </a:xfrm>
            <a:custGeom>
              <a:avLst/>
              <a:gdLst/>
              <a:ahLst/>
              <a:cxnLst/>
              <a:rect l="l" t="t" r="r" b="b"/>
              <a:pathLst>
                <a:path w="2993176" h="3240001">
                  <a:moveTo>
                    <a:pt x="1299907" y="647892"/>
                  </a:moveTo>
                  <a:lnTo>
                    <a:pt x="665509" y="1620000"/>
                  </a:lnTo>
                  <a:lnTo>
                    <a:pt x="1299907" y="2592108"/>
                  </a:lnTo>
                  <a:lnTo>
                    <a:pt x="634398" y="2592108"/>
                  </a:lnTo>
                  <a:lnTo>
                    <a:pt x="0" y="1620000"/>
                  </a:lnTo>
                  <a:lnTo>
                    <a:pt x="634398" y="647892"/>
                  </a:lnTo>
                  <a:close/>
                  <a:moveTo>
                    <a:pt x="2993176" y="1620001"/>
                  </a:moveTo>
                  <a:lnTo>
                    <a:pt x="1913056" y="3240001"/>
                  </a:lnTo>
                  <a:lnTo>
                    <a:pt x="1782206" y="3043749"/>
                  </a:lnTo>
                  <a:lnTo>
                    <a:pt x="1110064" y="3043749"/>
                  </a:lnTo>
                  <a:cubicBezTo>
                    <a:pt x="1089036" y="3096599"/>
                    <a:pt x="1037333" y="3133759"/>
                    <a:pt x="976952" y="3133759"/>
                  </a:cubicBezTo>
                  <a:cubicBezTo>
                    <a:pt x="923853" y="3133759"/>
                    <a:pt x="877466" y="3105022"/>
                    <a:pt x="854540" y="3061058"/>
                  </a:cubicBezTo>
                  <a:lnTo>
                    <a:pt x="302383" y="3169763"/>
                  </a:lnTo>
                  <a:lnTo>
                    <a:pt x="302383" y="2809723"/>
                  </a:lnTo>
                  <a:lnTo>
                    <a:pt x="854540" y="2918427"/>
                  </a:lnTo>
                  <a:cubicBezTo>
                    <a:pt x="877466" y="2874463"/>
                    <a:pt x="923853" y="2845727"/>
                    <a:pt x="976952" y="2845727"/>
                  </a:cubicBezTo>
                  <a:cubicBezTo>
                    <a:pt x="1037333" y="2845727"/>
                    <a:pt x="1089036" y="2882887"/>
                    <a:pt x="1110064" y="2935737"/>
                  </a:cubicBezTo>
                  <a:lnTo>
                    <a:pt x="1710190" y="2935737"/>
                  </a:lnTo>
                  <a:lnTo>
                    <a:pt x="832936" y="1620001"/>
                  </a:lnTo>
                  <a:lnTo>
                    <a:pt x="191305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683568" y="1851670"/>
            <a:ext cx="3705951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Rectangle 21"/>
          <p:cNvSpPr/>
          <p:nvPr/>
        </p:nvSpPr>
        <p:spPr>
          <a:xfrm>
            <a:off x="683568" y="2723454"/>
            <a:ext cx="3705951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3" name="Rectangle 22"/>
          <p:cNvSpPr/>
          <p:nvPr/>
        </p:nvSpPr>
        <p:spPr>
          <a:xfrm>
            <a:off x="683568" y="3605760"/>
            <a:ext cx="3705951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081675" y="1877781"/>
            <a:ext cx="237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ko-KR" sz="1400" b="1" dirty="0" err="1">
                <a:solidFill>
                  <a:schemeClr val="bg1"/>
                </a:solidFill>
                <a:cs typeface="Arial" pitchFamily="34" charset="0"/>
              </a:rPr>
              <a:t>Abrewiura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081675" y="2716925"/>
            <a:ext cx="237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ko-KR" sz="1400" b="1" dirty="0" err="1">
                <a:solidFill>
                  <a:schemeClr val="bg1"/>
                </a:solidFill>
                <a:cs typeface="Arial" pitchFamily="34" charset="0"/>
              </a:rPr>
              <a:t>Tracking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081675" y="3614413"/>
            <a:ext cx="237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ko-KR" sz="1400" b="1" dirty="0" err="1">
                <a:solidFill>
                  <a:schemeClr val="bg1"/>
                </a:solidFill>
                <a:cs typeface="Arial" pitchFamily="34" charset="0"/>
              </a:rPr>
              <a:t>Kerning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91680" y="1883569"/>
            <a:ext cx="237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altLang="ko-KR" sz="1400" b="1" dirty="0" err="1">
                <a:solidFill>
                  <a:schemeClr val="bg1"/>
                </a:solidFill>
                <a:cs typeface="Arial" pitchFamily="34" charset="0"/>
              </a:rPr>
              <a:t>Miniskuła</a:t>
            </a:r>
            <a:r>
              <a:rPr lang="pl-PL" altLang="ko-KR" sz="1400" b="1" dirty="0">
                <a:solidFill>
                  <a:schemeClr val="bg1"/>
                </a:solidFill>
                <a:cs typeface="Arial" pitchFamily="34" charset="0"/>
              </a:rPr>
              <a:t> (litery tekstowe)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91680" y="2733668"/>
            <a:ext cx="237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altLang="ko-KR" sz="1400" b="1" dirty="0">
                <a:solidFill>
                  <a:schemeClr val="bg1"/>
                </a:solidFill>
                <a:cs typeface="Arial" pitchFamily="34" charset="0"/>
              </a:rPr>
              <a:t>Majuskuły (Wersaliki)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91680" y="3631871"/>
            <a:ext cx="237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altLang="ko-KR" sz="1400" b="1" dirty="0">
                <a:solidFill>
                  <a:schemeClr val="bg1"/>
                </a:solidFill>
                <a:cs typeface="Arial" pitchFamily="34" charset="0"/>
              </a:rPr>
              <a:t>Kapitaliki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11228" y="2229960"/>
            <a:ext cx="3277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Pojedynczy znak zastępujący słowo, lub frazę np. walutę Euro, copyright, paragraf itp.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111228" y="3092107"/>
            <a:ext cx="3277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Regulowanie odstępów międzyliterowych.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111228" y="3993818"/>
            <a:ext cx="3277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Regulowanie odległości pomiędzy konkretnymi parami znaków (litera - cyfra).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86278" y="3135509"/>
            <a:ext cx="3277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Wielkie litery alfabetu.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86278" y="3998875"/>
            <a:ext cx="3277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Litery o wyglądzie wielkich, ale wielkości małych liter.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4" name="TextBox 37">
            <a:extLst>
              <a:ext uri="{FF2B5EF4-FFF2-40B4-BE49-F238E27FC236}">
                <a16:creationId xmlns:a16="http://schemas.microsoft.com/office/drawing/2014/main" xmlns="" id="{C19D2F7F-A547-4C83-907B-994FB711C418}"/>
              </a:ext>
            </a:extLst>
          </p:cNvPr>
          <p:cNvSpPr txBox="1"/>
          <p:nvPr/>
        </p:nvSpPr>
        <p:spPr>
          <a:xfrm>
            <a:off x="897767" y="2261750"/>
            <a:ext cx="3277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Małe litery alfabetu.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227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"/>
          <p:cNvSpPr txBox="1">
            <a:spLocks/>
          </p:cNvSpPr>
          <p:nvPr/>
        </p:nvSpPr>
        <p:spPr>
          <a:xfrm>
            <a:off x="6516216" y="411510"/>
            <a:ext cx="2492162" cy="239459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altLang="ko-KR" sz="28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Praca z czcionkami</a:t>
            </a:r>
            <a:endParaRPr lang="en-US" altLang="ko-KR" sz="2800" b="1" dirty="0">
              <a:solidFill>
                <a:schemeClr val="accent1"/>
              </a:solidFill>
              <a:latin typeface="+mj-lt"/>
              <a:cs typeface="Arial" pitchFamily="34" charset="0"/>
            </a:endParaRPr>
          </a:p>
          <a:p>
            <a:pPr marL="0" indent="0">
              <a:buNone/>
            </a:pPr>
            <a:r>
              <a:rPr lang="pl-PL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Przydatne strony:</a:t>
            </a:r>
            <a:br>
              <a:rPr lang="pl-PL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</a:br>
            <a:r>
              <a:rPr lang="pl-PL" altLang="ko-KR" sz="1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1. </a:t>
            </a:r>
            <a:r>
              <a:rPr lang="pl-PL" altLang="ko-KR" sz="18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FontPair.co</a:t>
            </a:r>
            <a:r>
              <a:rPr lang="pl-PL" altLang="ko-KR" sz="1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/>
            </a:r>
            <a:br>
              <a:rPr lang="pl-PL" altLang="ko-KR" sz="1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</a:br>
            <a:r>
              <a:rPr lang="pl-PL" altLang="ko-KR" sz="1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2. Wordmark.it</a:t>
            </a:r>
            <a:br>
              <a:rPr lang="pl-PL" altLang="ko-KR" sz="1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</a:br>
            <a:r>
              <a:rPr lang="pl-PL" altLang="ko-KR" sz="1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3. Typ.io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xmlns="" id="{49F51DD0-2636-4A7E-951D-7E86DE4F89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15350" t="10747" r="37243" b="28192"/>
          <a:stretch/>
        </p:blipFill>
        <p:spPr>
          <a:xfrm>
            <a:off x="472399" y="505754"/>
            <a:ext cx="3096343" cy="21602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xmlns="" id="{1B83673F-0BA4-464F-98CA-A7C9E798FFF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2751" t="10747" r="41338" b="28192"/>
          <a:stretch/>
        </p:blipFill>
        <p:spPr>
          <a:xfrm>
            <a:off x="472399" y="2806106"/>
            <a:ext cx="3096343" cy="18316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xmlns="" id="{ABFEC3FB-67C2-4789-AB61-24DF78B121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4407" t="5168" r="3729"/>
          <a:stretch/>
        </p:blipFill>
        <p:spPr>
          <a:xfrm>
            <a:off x="3712759" y="505754"/>
            <a:ext cx="2299401" cy="41319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407202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3561194"/>
            <a:ext cx="9144000" cy="576063"/>
          </a:xfrm>
        </p:spPr>
        <p:txBody>
          <a:bodyPr/>
          <a:lstStyle/>
          <a:p>
            <a:r>
              <a:rPr lang="pl-PL" altLang="ko-KR" sz="3600" dirty="0"/>
              <a:t>Dziękuje za uwagę</a:t>
            </a:r>
            <a:endParaRPr lang="ko-KR" alt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48" y="4122018"/>
            <a:ext cx="9144000" cy="288032"/>
          </a:xfrm>
        </p:spPr>
        <p:txBody>
          <a:bodyPr/>
          <a:lstStyle/>
          <a:p>
            <a:pPr lvl="0"/>
            <a:r>
              <a:rPr lang="pl-PL" altLang="ko-KR" dirty="0"/>
              <a:t>Mateusz Bogdan Kl. 3GG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61455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267494"/>
            <a:ext cx="9144000" cy="576064"/>
          </a:xfrm>
        </p:spPr>
        <p:txBody>
          <a:bodyPr/>
          <a:lstStyle/>
          <a:p>
            <a:r>
              <a:rPr lang="pl-PL" altLang="ko-KR" sz="3000" dirty="0"/>
              <a:t>Różnice pomiędzy fontem, a czcionką</a:t>
            </a:r>
            <a:endParaRPr lang="ko-KR" altLang="en-US" sz="3000" dirty="0"/>
          </a:p>
        </p:txBody>
      </p:sp>
      <p:sp>
        <p:nvSpPr>
          <p:cNvPr id="26" name="TextBox 25"/>
          <p:cNvSpPr txBox="1"/>
          <p:nvPr/>
        </p:nvSpPr>
        <p:spPr>
          <a:xfrm>
            <a:off x="809836" y="4155926"/>
            <a:ext cx="34198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b="1" dirty="0">
                <a:effectLst/>
                <a:ea typeface="Times New Roman" panose="02020603050405020304" pitchFamily="18" charset="0"/>
              </a:rPr>
              <a:t>Czcionka,</a:t>
            </a:r>
            <a:r>
              <a:rPr lang="pl-PL" sz="1400" dirty="0">
                <a:effectLst/>
                <a:ea typeface="Calibri" panose="020F0502020204030204" pitchFamily="34" charset="0"/>
              </a:rPr>
              <a:t> to pojedynczy klocek metalu używany w drukarstwie do odbijania </a:t>
            </a:r>
            <a:br>
              <a:rPr lang="pl-PL" sz="1400" dirty="0">
                <a:effectLst/>
                <a:ea typeface="Calibri" panose="020F0502020204030204" pitchFamily="34" charset="0"/>
              </a:rPr>
            </a:br>
            <a:r>
              <a:rPr lang="pl-PL" sz="1400" dirty="0">
                <a:effectLst/>
                <a:ea typeface="Calibri" panose="020F0502020204030204" pitchFamily="34" charset="0"/>
              </a:rPr>
              <a:t>danej litery na papierze.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2" name="pole tekstowe 31">
            <a:extLst>
              <a:ext uri="{FF2B5EF4-FFF2-40B4-BE49-F238E27FC236}">
                <a16:creationId xmlns:a16="http://schemas.microsoft.com/office/drawing/2014/main" xmlns="" id="{6ABB818C-8F1B-4D4E-8A59-CC257D4C6BD3}"/>
              </a:ext>
            </a:extLst>
          </p:cNvPr>
          <p:cNvSpPr txBox="1"/>
          <p:nvPr/>
        </p:nvSpPr>
        <p:spPr>
          <a:xfrm>
            <a:off x="4914292" y="4155926"/>
            <a:ext cx="341987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1400" b="1" dirty="0">
                <a:effectLst/>
                <a:ea typeface="Times New Roman" panose="02020603050405020304" pitchFamily="18" charset="0"/>
              </a:rPr>
              <a:t>Font</a:t>
            </a:r>
            <a:r>
              <a:rPr lang="pl-PL" sz="1400" dirty="0">
                <a:effectLst/>
                <a:ea typeface="Calibri" panose="020F0502020204030204" pitchFamily="34" charset="0"/>
              </a:rPr>
              <a:t>, to zestaw czcionek w postaci </a:t>
            </a:r>
            <a:br>
              <a:rPr lang="pl-PL" sz="1400" dirty="0">
                <a:effectLst/>
                <a:ea typeface="Calibri" panose="020F0502020204030204" pitchFamily="34" charset="0"/>
              </a:rPr>
            </a:br>
            <a:r>
              <a:rPr lang="pl-PL" sz="1400" dirty="0">
                <a:effectLst/>
                <a:ea typeface="Calibri" panose="020F0502020204030204" pitchFamily="34" charset="0"/>
              </a:rPr>
              <a:t>elektronicznej, zakodowanych dla </a:t>
            </a:r>
            <a:br>
              <a:rPr lang="pl-PL" sz="1400" dirty="0">
                <a:effectLst/>
                <a:ea typeface="Calibri" panose="020F0502020204030204" pitchFamily="34" charset="0"/>
              </a:rPr>
            </a:br>
            <a:r>
              <a:rPr lang="pl-PL" sz="1400" dirty="0">
                <a:effectLst/>
                <a:ea typeface="Calibri" panose="020F0502020204030204" pitchFamily="34" charset="0"/>
              </a:rPr>
              <a:t>danego oprogramowania lub urządzenia</a:t>
            </a:r>
            <a:endParaRPr lang="pl-PL" sz="1400" dirty="0"/>
          </a:p>
        </p:txBody>
      </p:sp>
      <p:pic>
        <p:nvPicPr>
          <p:cNvPr id="39" name="Obraz 38">
            <a:extLst>
              <a:ext uri="{FF2B5EF4-FFF2-40B4-BE49-F238E27FC236}">
                <a16:creationId xmlns:a16="http://schemas.microsoft.com/office/drawing/2014/main" xmlns="" id="{DFDCC6EE-7231-4C9A-A8D2-4053550D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9836" y="1082427"/>
            <a:ext cx="3419872" cy="2834630"/>
          </a:xfrm>
          <a:prstGeom prst="ellipse">
            <a:avLst/>
          </a:prstGeom>
          <a:ln w="63500" cap="rnd">
            <a:solidFill>
              <a:srgbClr val="32AEB8"/>
            </a:solidFill>
            <a:prstDash val="sysDot"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0" name="Picture 2" descr="Autolova Font Download">
            <a:extLst>
              <a:ext uri="{FF2B5EF4-FFF2-40B4-BE49-F238E27FC236}">
                <a16:creationId xmlns:a16="http://schemas.microsoft.com/office/drawing/2014/main" xmlns="" id="{4461C3B4-0C36-467C-96DB-D407C7C645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14292" y="1054630"/>
            <a:ext cx="3419872" cy="2862427"/>
          </a:xfrm>
          <a:prstGeom prst="ellipse">
            <a:avLst/>
          </a:prstGeom>
          <a:ln w="63500" cap="rnd">
            <a:solidFill>
              <a:srgbClr val="32AEB8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8476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rostokąt 51">
            <a:extLst>
              <a:ext uri="{FF2B5EF4-FFF2-40B4-BE49-F238E27FC236}">
                <a16:creationId xmlns:a16="http://schemas.microsoft.com/office/drawing/2014/main" xmlns="" id="{47630031-E17C-4A55-8B71-CFB7F94EBA93}"/>
              </a:ext>
            </a:extLst>
          </p:cNvPr>
          <p:cNvSpPr/>
          <p:nvPr/>
        </p:nvSpPr>
        <p:spPr>
          <a:xfrm>
            <a:off x="6795140" y="946692"/>
            <a:ext cx="2348859" cy="23751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rgbClr val="32AEB8"/>
              </a:solidFill>
            </a:endParaRPr>
          </a:p>
        </p:txBody>
      </p:sp>
      <p:sp>
        <p:nvSpPr>
          <p:cNvPr id="29" name="Prostokąt 28">
            <a:extLst>
              <a:ext uri="{FF2B5EF4-FFF2-40B4-BE49-F238E27FC236}">
                <a16:creationId xmlns:a16="http://schemas.microsoft.com/office/drawing/2014/main" xmlns="" id="{8766AA1E-656E-42C4-AE36-E3C019D895F0}"/>
              </a:ext>
            </a:extLst>
          </p:cNvPr>
          <p:cNvSpPr/>
          <p:nvPr/>
        </p:nvSpPr>
        <p:spPr>
          <a:xfrm>
            <a:off x="0" y="3291831"/>
            <a:ext cx="9144000" cy="12961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0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Projektant tworzy </a:t>
            </a:r>
            <a:r>
              <a:rPr lang="pl-PL" sz="1800" b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krój pisma</a:t>
            </a:r>
            <a:endParaRPr lang="pl-PL">
              <a:solidFill>
                <a:srgbClr val="32AEB8"/>
              </a:solidFill>
            </a:endParaRPr>
          </a:p>
        </p:txBody>
      </p:sp>
      <p:sp>
        <p:nvSpPr>
          <p:cNvPr id="30" name="Prostokąt 29">
            <a:extLst>
              <a:ext uri="{FF2B5EF4-FFF2-40B4-BE49-F238E27FC236}">
                <a16:creationId xmlns:a16="http://schemas.microsoft.com/office/drawing/2014/main" xmlns="" id="{07DE65D7-518E-44AD-A819-DB60640A70EB}"/>
              </a:ext>
            </a:extLst>
          </p:cNvPr>
          <p:cNvSpPr/>
          <p:nvPr/>
        </p:nvSpPr>
        <p:spPr>
          <a:xfrm>
            <a:off x="2123728" y="3444230"/>
            <a:ext cx="4896544" cy="16992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rgbClr val="32AEB8"/>
              </a:solidFill>
            </a:endParaRPr>
          </a:p>
        </p:txBody>
      </p:sp>
      <p:grpSp>
        <p:nvGrpSpPr>
          <p:cNvPr id="31" name="Grupa 30">
            <a:extLst>
              <a:ext uri="{FF2B5EF4-FFF2-40B4-BE49-F238E27FC236}">
                <a16:creationId xmlns:a16="http://schemas.microsoft.com/office/drawing/2014/main" xmlns="" id="{64F94A2B-A65E-4028-AE8C-B8A1F7B9BC0F}"/>
              </a:ext>
            </a:extLst>
          </p:cNvPr>
          <p:cNvGrpSpPr/>
          <p:nvPr/>
        </p:nvGrpSpPr>
        <p:grpSpPr>
          <a:xfrm>
            <a:off x="234244" y="2931790"/>
            <a:ext cx="8675512" cy="1154675"/>
            <a:chOff x="107504" y="3333607"/>
            <a:chExt cx="8675512" cy="1154675"/>
          </a:xfrm>
        </p:grpSpPr>
        <p:sp>
          <p:nvSpPr>
            <p:cNvPr id="32" name="pole tekstowe 31">
              <a:extLst>
                <a:ext uri="{FF2B5EF4-FFF2-40B4-BE49-F238E27FC236}">
                  <a16:creationId xmlns:a16="http://schemas.microsoft.com/office/drawing/2014/main" xmlns="" id="{45C9E8C1-2B12-44D7-A1C7-99AC22B1A1B2}"/>
                </a:ext>
              </a:extLst>
            </p:cNvPr>
            <p:cNvSpPr txBox="1"/>
            <p:nvPr/>
          </p:nvSpPr>
          <p:spPr>
            <a:xfrm>
              <a:off x="107504" y="3770626"/>
              <a:ext cx="288032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l-PL" sz="1600" dirty="0">
                  <a:solidFill>
                    <a:schemeClr val="bg1"/>
                  </a:solidFill>
                  <a:effectLst/>
                  <a:ea typeface="Calibri" panose="020F0502020204030204" pitchFamily="34" charset="0"/>
                </a:rPr>
                <a:t>Projektant tworzy </a:t>
              </a:r>
              <a:r>
                <a:rPr lang="pl-PL" sz="1600" dirty="0">
                  <a:solidFill>
                    <a:schemeClr val="bg1"/>
                  </a:solidFill>
                  <a:effectLst/>
                  <a:ea typeface="Times New Roman" panose="02020603050405020304" pitchFamily="18" charset="0"/>
                </a:rPr>
                <a:t>krój pisma</a:t>
              </a:r>
              <a:r>
                <a:rPr lang="pl-PL" sz="1600" dirty="0">
                  <a:solidFill>
                    <a:schemeClr val="bg1"/>
                  </a:solidFill>
                  <a:effectLst/>
                  <a:ea typeface="Calibri" panose="020F0502020204030204" pitchFamily="34" charset="0"/>
                </a:rPr>
                <a:t> </a:t>
              </a:r>
              <a:endParaRPr lang="pl-PL" sz="1600" dirty="0">
                <a:solidFill>
                  <a:schemeClr val="bg1"/>
                </a:solidFill>
              </a:endParaRPr>
            </a:p>
          </p:txBody>
        </p:sp>
        <p:sp>
          <p:nvSpPr>
            <p:cNvPr id="33" name="Strzałka: w prawo 32">
              <a:extLst>
                <a:ext uri="{FF2B5EF4-FFF2-40B4-BE49-F238E27FC236}">
                  <a16:creationId xmlns:a16="http://schemas.microsoft.com/office/drawing/2014/main" xmlns="" id="{DF83AE9B-27EB-4C78-AF0A-EFAEDC8FD9C1}"/>
                </a:ext>
              </a:extLst>
            </p:cNvPr>
            <p:cNvSpPr/>
            <p:nvPr/>
          </p:nvSpPr>
          <p:spPr>
            <a:xfrm>
              <a:off x="2915816" y="3788172"/>
              <a:ext cx="648072" cy="321008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4" name="pole tekstowe 33">
              <a:extLst>
                <a:ext uri="{FF2B5EF4-FFF2-40B4-BE49-F238E27FC236}">
                  <a16:creationId xmlns:a16="http://schemas.microsoft.com/office/drawing/2014/main" xmlns="" id="{2E95267D-637F-4212-87CE-70E443481A6D}"/>
                </a:ext>
              </a:extLst>
            </p:cNvPr>
            <p:cNvSpPr txBox="1"/>
            <p:nvPr/>
          </p:nvSpPr>
          <p:spPr>
            <a:xfrm>
              <a:off x="3635896" y="3788172"/>
              <a:ext cx="201622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l-PL" sz="1600" dirty="0">
                  <a:solidFill>
                    <a:schemeClr val="bg1"/>
                  </a:solidFill>
                  <a:ea typeface="Calibri" panose="020F0502020204030204" pitchFamily="34" charset="0"/>
                </a:rPr>
                <a:t>Potrzebuje N</a:t>
              </a:r>
              <a:r>
                <a:rPr lang="pl-PL" sz="1600" dirty="0">
                  <a:solidFill>
                    <a:schemeClr val="bg1"/>
                  </a:solidFill>
                  <a:effectLst/>
                  <a:ea typeface="Calibri" panose="020F0502020204030204" pitchFamily="34" charset="0"/>
                </a:rPr>
                <a:t>ośnika </a:t>
              </a:r>
              <a:endParaRPr lang="pl-PL" sz="1600" dirty="0">
                <a:solidFill>
                  <a:schemeClr val="bg1"/>
                </a:solidFill>
              </a:endParaRPr>
            </a:p>
          </p:txBody>
        </p:sp>
        <p:sp>
          <p:nvSpPr>
            <p:cNvPr id="36" name="Strzałka: w prawo 35">
              <a:extLst>
                <a:ext uri="{FF2B5EF4-FFF2-40B4-BE49-F238E27FC236}">
                  <a16:creationId xmlns:a16="http://schemas.microsoft.com/office/drawing/2014/main" xmlns="" id="{18878779-EF3D-408F-BFFF-2424B479746C}"/>
                </a:ext>
              </a:extLst>
            </p:cNvPr>
            <p:cNvSpPr/>
            <p:nvPr/>
          </p:nvSpPr>
          <p:spPr>
            <a:xfrm rot="20700000">
              <a:off x="5808885" y="3577626"/>
              <a:ext cx="648072" cy="321008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7" name="Strzałka: w prawo 36">
              <a:extLst>
                <a:ext uri="{FF2B5EF4-FFF2-40B4-BE49-F238E27FC236}">
                  <a16:creationId xmlns:a16="http://schemas.microsoft.com/office/drawing/2014/main" xmlns="" id="{9FBF818F-EF86-4096-BBED-063989326BE7}"/>
                </a:ext>
              </a:extLst>
            </p:cNvPr>
            <p:cNvSpPr/>
            <p:nvPr/>
          </p:nvSpPr>
          <p:spPr>
            <a:xfrm rot="900000">
              <a:off x="5808884" y="3989343"/>
              <a:ext cx="648072" cy="321008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5" name="pole tekstowe 34">
              <a:extLst>
                <a:ext uri="{FF2B5EF4-FFF2-40B4-BE49-F238E27FC236}">
                  <a16:creationId xmlns:a16="http://schemas.microsoft.com/office/drawing/2014/main" xmlns="" id="{0F997A7D-B8FA-4F46-AAE1-AF3B0322C9C0}"/>
                </a:ext>
              </a:extLst>
            </p:cNvPr>
            <p:cNvSpPr txBox="1"/>
            <p:nvPr/>
          </p:nvSpPr>
          <p:spPr>
            <a:xfrm>
              <a:off x="6659288" y="3333607"/>
              <a:ext cx="2123728" cy="11546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pl-PL" sz="16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F</a:t>
              </a:r>
              <a:r>
                <a:rPr lang="pl-PL" sz="1600" dirty="0">
                  <a:solidFill>
                    <a:schemeClr val="bg1"/>
                  </a:solidFill>
                  <a:effectLst/>
                  <a:ea typeface="Times New Roman" panose="02020603050405020304" pitchFamily="18" charset="0"/>
                </a:rPr>
                <a:t>ont</a:t>
              </a:r>
              <a:r>
                <a:rPr lang="pl-PL" sz="1600" dirty="0">
                  <a:solidFill>
                    <a:schemeClr val="bg1"/>
                  </a:solidFill>
                  <a:effectLst/>
                  <a:ea typeface="Calibri" panose="020F0502020204030204" pitchFamily="34" charset="0"/>
                </a:rPr>
                <a:t> </a:t>
              </a:r>
              <a:br>
                <a:rPr lang="pl-PL" sz="1600" dirty="0">
                  <a:solidFill>
                    <a:schemeClr val="bg1"/>
                  </a:solidFill>
                  <a:effectLst/>
                  <a:ea typeface="Calibri" panose="020F0502020204030204" pitchFamily="34" charset="0"/>
                </a:rPr>
              </a:br>
              <a:r>
                <a:rPr lang="pl-PL" sz="1600" dirty="0">
                  <a:solidFill>
                    <a:schemeClr val="bg1"/>
                  </a:solidFill>
                  <a:effectLst/>
                  <a:ea typeface="Calibri" panose="020F0502020204030204" pitchFamily="34" charset="0"/>
                </a:rPr>
                <a:t/>
              </a:r>
              <a:br>
                <a:rPr lang="pl-PL" sz="1600" dirty="0">
                  <a:solidFill>
                    <a:schemeClr val="bg1"/>
                  </a:solidFill>
                  <a:effectLst/>
                  <a:ea typeface="Calibri" panose="020F0502020204030204" pitchFamily="34" charset="0"/>
                </a:rPr>
              </a:br>
              <a:r>
                <a:rPr lang="pl-PL" sz="1600" dirty="0">
                  <a:solidFill>
                    <a:schemeClr val="bg1"/>
                  </a:solidFill>
                  <a:effectLst/>
                  <a:ea typeface="Calibri" panose="020F0502020204030204" pitchFamily="34" charset="0"/>
                </a:rPr>
                <a:t>C</a:t>
              </a:r>
              <a:r>
                <a:rPr lang="pl-PL" sz="1600" dirty="0">
                  <a:solidFill>
                    <a:schemeClr val="bg1"/>
                  </a:solidFill>
                  <a:effectLst/>
                  <a:ea typeface="Times New Roman" panose="02020603050405020304" pitchFamily="18" charset="0"/>
                </a:rPr>
                <a:t>zcionka</a:t>
              </a:r>
              <a:r>
                <a:rPr lang="pl-PL" sz="1600" dirty="0">
                  <a:solidFill>
                    <a:schemeClr val="bg1"/>
                  </a:solidFill>
                  <a:effectLst/>
                  <a:ea typeface="Calibri" panose="020F0502020204030204" pitchFamily="34" charset="0"/>
                </a:rPr>
                <a:t> </a:t>
              </a:r>
              <a:endParaRPr lang="pl-PL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38" name="Prostokąt 37">
            <a:extLst>
              <a:ext uri="{FF2B5EF4-FFF2-40B4-BE49-F238E27FC236}">
                <a16:creationId xmlns:a16="http://schemas.microsoft.com/office/drawing/2014/main" xmlns="" id="{F003E1A9-B0AD-43B9-82F5-3CE4E5933FD2}"/>
              </a:ext>
            </a:extLst>
          </p:cNvPr>
          <p:cNvSpPr/>
          <p:nvPr/>
        </p:nvSpPr>
        <p:spPr>
          <a:xfrm>
            <a:off x="0" y="-17813"/>
            <a:ext cx="9144000" cy="982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rgbClr val="32AEB8"/>
              </a:solidFill>
            </a:endParaRPr>
          </a:p>
        </p:txBody>
      </p:sp>
      <p:sp>
        <p:nvSpPr>
          <p:cNvPr id="39" name="Text Placeholder 1">
            <a:extLst>
              <a:ext uri="{FF2B5EF4-FFF2-40B4-BE49-F238E27FC236}">
                <a16:creationId xmlns:a16="http://schemas.microsoft.com/office/drawing/2014/main" xmlns="" id="{4528BDEB-8DA9-4BB1-B278-837963923101}"/>
              </a:ext>
            </a:extLst>
          </p:cNvPr>
          <p:cNvSpPr txBox="1">
            <a:spLocks/>
          </p:cNvSpPr>
          <p:nvPr/>
        </p:nvSpPr>
        <p:spPr>
          <a:xfrm>
            <a:off x="-108520" y="267494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3600" b="0" kern="1200" baseline="0">
                <a:solidFill>
                  <a:schemeClr val="bg1"/>
                </a:solidFill>
                <a:latin typeface="+mj-lt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altLang="ko-KR" sz="3000" dirty="0"/>
              <a:t>Które określenie jest poprawne?</a:t>
            </a:r>
            <a:endParaRPr lang="ko-KR" altLang="en-US" sz="3000" dirty="0"/>
          </a:p>
        </p:txBody>
      </p:sp>
      <p:sp>
        <p:nvSpPr>
          <p:cNvPr id="51" name="Prostokąt 50">
            <a:extLst>
              <a:ext uri="{FF2B5EF4-FFF2-40B4-BE49-F238E27FC236}">
                <a16:creationId xmlns:a16="http://schemas.microsoft.com/office/drawing/2014/main" xmlns="" id="{BB4E3D5C-4881-4787-8921-2268BEF3AFE0}"/>
              </a:ext>
            </a:extLst>
          </p:cNvPr>
          <p:cNvSpPr/>
          <p:nvPr/>
        </p:nvSpPr>
        <p:spPr>
          <a:xfrm>
            <a:off x="0" y="904698"/>
            <a:ext cx="2339752" cy="24591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rgbClr val="32AEB8"/>
              </a:solidFill>
            </a:endParaRPr>
          </a:p>
        </p:txBody>
      </p:sp>
      <p:sp>
        <p:nvSpPr>
          <p:cNvPr id="53" name="Prostokąt 52">
            <a:extLst>
              <a:ext uri="{FF2B5EF4-FFF2-40B4-BE49-F238E27FC236}">
                <a16:creationId xmlns:a16="http://schemas.microsoft.com/office/drawing/2014/main" xmlns="" id="{40E066A0-444E-47A8-AD22-3AB97FD5F2F9}"/>
              </a:ext>
            </a:extLst>
          </p:cNvPr>
          <p:cNvSpPr/>
          <p:nvPr/>
        </p:nvSpPr>
        <p:spPr>
          <a:xfrm>
            <a:off x="-1" y="4388748"/>
            <a:ext cx="2339752" cy="75475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rgbClr val="32AEB8"/>
              </a:solidFill>
            </a:endParaRPr>
          </a:p>
        </p:txBody>
      </p:sp>
      <p:sp>
        <p:nvSpPr>
          <p:cNvPr id="54" name="Prostokąt 53">
            <a:extLst>
              <a:ext uri="{FF2B5EF4-FFF2-40B4-BE49-F238E27FC236}">
                <a16:creationId xmlns:a16="http://schemas.microsoft.com/office/drawing/2014/main" xmlns="" id="{5530306A-031C-4668-8D1D-99ED664C3143}"/>
              </a:ext>
            </a:extLst>
          </p:cNvPr>
          <p:cNvSpPr/>
          <p:nvPr/>
        </p:nvSpPr>
        <p:spPr>
          <a:xfrm>
            <a:off x="6804251" y="4412780"/>
            <a:ext cx="2339752" cy="730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rgbClr val="32AEB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1234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267494"/>
            <a:ext cx="9144000" cy="576064"/>
          </a:xfrm>
        </p:spPr>
        <p:txBody>
          <a:bodyPr/>
          <a:lstStyle/>
          <a:p>
            <a:r>
              <a:rPr lang="pl-PL" altLang="ko-KR" sz="3000" dirty="0"/>
              <a:t>Anatomia Czcionki</a:t>
            </a:r>
            <a:endParaRPr lang="ko-KR" altLang="en-US" sz="3000" dirty="0"/>
          </a:p>
        </p:txBody>
      </p:sp>
      <p:sp>
        <p:nvSpPr>
          <p:cNvPr id="10" name="Rectangle 9"/>
          <p:cNvSpPr/>
          <p:nvPr/>
        </p:nvSpPr>
        <p:spPr>
          <a:xfrm rot="10800000" flipV="1">
            <a:off x="1619672" y="4208091"/>
            <a:ext cx="6120679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altLang="ko-KR" dirty="0"/>
              <a:t>v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619671" y="4352205"/>
            <a:ext cx="62555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Każda litera w czcionce definiowana jest według całego szeregu parametrów.</a:t>
            </a:r>
            <a:endParaRPr lang="en-US" altLang="ko-KR" sz="105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xmlns="" id="{1CA8C014-F3D8-4C91-9D7B-4ED32043FE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0" b="7227"/>
          <a:stretch/>
        </p:blipFill>
        <p:spPr bwMode="auto">
          <a:xfrm>
            <a:off x="1727685" y="1178291"/>
            <a:ext cx="5904653" cy="295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60869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2555776" y="339502"/>
            <a:ext cx="6588224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dirty="0">
                <a:cs typeface="Arial" pitchFamily="34" charset="0"/>
              </a:rPr>
              <a:t>Krój pisma i jego odmiany</a:t>
            </a:r>
            <a:endParaRPr lang="en-US" sz="3000" dirty="0">
              <a:cs typeface="Arial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531036" y="4089608"/>
            <a:ext cx="5760640" cy="980779"/>
            <a:chOff x="3131840" y="1491630"/>
            <a:chExt cx="5256584" cy="576064"/>
          </a:xfrm>
        </p:grpSpPr>
        <p:sp>
          <p:nvSpPr>
            <p:cNvPr id="2" name="Rectangle 1"/>
            <p:cNvSpPr/>
            <p:nvPr/>
          </p:nvSpPr>
          <p:spPr>
            <a:xfrm>
              <a:off x="3131840" y="1491630"/>
              <a:ext cx="5256584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" name="Right Triangle 4"/>
            <p:cNvSpPr/>
            <p:nvPr/>
          </p:nvSpPr>
          <p:spPr>
            <a:xfrm rot="5400000">
              <a:off x="3203840" y="1419630"/>
              <a:ext cx="576000" cy="7200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120330" y="2163705"/>
            <a:ext cx="533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0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51100" y="4202698"/>
            <a:ext cx="496855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Krój pisma</a:t>
            </a:r>
            <a:r>
              <a:rPr lang="pl-PL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– unikalny, zaprojektowany przez kogoś zestaw znaków, charakterystyczny wygląd liter, to, co widzisz:</a:t>
            </a:r>
            <a:br>
              <a:rPr lang="pl-PL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pl-PL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Światło, kształt szeryfów, interlinia.</a:t>
            </a:r>
            <a:br>
              <a:rPr lang="pl-PL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ko-KR" altLang="en-US" sz="105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xmlns="" id="{26DC5745-615E-4E18-BA80-AE632C688C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9934"/>
          <a:stretch/>
        </p:blipFill>
        <p:spPr bwMode="auto">
          <a:xfrm>
            <a:off x="2546703" y="933480"/>
            <a:ext cx="2353274" cy="150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xmlns="" id="{10714160-0692-4795-922C-EB7A4E2664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915566"/>
            <a:ext cx="3671899" cy="2986097"/>
          </a:xfrm>
          <a:prstGeom prst="rect">
            <a:avLst/>
          </a:prstGeom>
        </p:spPr>
      </p:pic>
      <p:pic>
        <p:nvPicPr>
          <p:cNvPr id="34" name="Picture 2">
            <a:extLst>
              <a:ext uri="{FF2B5EF4-FFF2-40B4-BE49-F238E27FC236}">
                <a16:creationId xmlns:a16="http://schemas.microsoft.com/office/drawing/2014/main" xmlns="" id="{05302D9E-56D3-4B8E-8940-73E4F0EEFE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9934"/>
          <a:stretch/>
        </p:blipFill>
        <p:spPr bwMode="auto">
          <a:xfrm>
            <a:off x="2531036" y="2386694"/>
            <a:ext cx="2353274" cy="150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95055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112" y="267494"/>
            <a:ext cx="9144000" cy="576064"/>
          </a:xfrm>
        </p:spPr>
        <p:txBody>
          <a:bodyPr/>
          <a:lstStyle/>
          <a:p>
            <a:r>
              <a:rPr lang="pl-PL" altLang="ko-KR" sz="3000" dirty="0"/>
              <a:t>Rodziny czcionek – jakie i kiedy stosować?</a:t>
            </a:r>
            <a:endParaRPr lang="ko-KR" altLang="en-US" sz="3000" dirty="0"/>
          </a:p>
        </p:txBody>
      </p:sp>
      <p:sp>
        <p:nvSpPr>
          <p:cNvPr id="6" name="Rectangle 5"/>
          <p:cNvSpPr/>
          <p:nvPr/>
        </p:nvSpPr>
        <p:spPr>
          <a:xfrm>
            <a:off x="0" y="1275606"/>
            <a:ext cx="9144000" cy="34563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4554000" y="1653798"/>
            <a:ext cx="36000" cy="27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8" name="TextBox 37"/>
          <p:cNvSpPr txBox="1"/>
          <p:nvPr/>
        </p:nvSpPr>
        <p:spPr>
          <a:xfrm>
            <a:off x="5181972" y="3787503"/>
            <a:ext cx="642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06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54" name="Grupa 53">
            <a:extLst>
              <a:ext uri="{FF2B5EF4-FFF2-40B4-BE49-F238E27FC236}">
                <a16:creationId xmlns:a16="http://schemas.microsoft.com/office/drawing/2014/main" xmlns="" id="{E2069D93-04D9-471B-8D5B-0615F509668E}"/>
              </a:ext>
            </a:extLst>
          </p:cNvPr>
          <p:cNvGrpSpPr/>
          <p:nvPr/>
        </p:nvGrpSpPr>
        <p:grpSpPr>
          <a:xfrm>
            <a:off x="583489" y="1491630"/>
            <a:ext cx="3934660" cy="2946840"/>
            <a:chOff x="583489" y="1491630"/>
            <a:chExt cx="3934660" cy="2946840"/>
          </a:xfrm>
        </p:grpSpPr>
        <p:grpSp>
          <p:nvGrpSpPr>
            <p:cNvPr id="41" name="Grupa 40">
              <a:extLst>
                <a:ext uri="{FF2B5EF4-FFF2-40B4-BE49-F238E27FC236}">
                  <a16:creationId xmlns:a16="http://schemas.microsoft.com/office/drawing/2014/main" xmlns="" id="{AB0CE00E-E238-4949-84AC-622F4386E9D8}"/>
                </a:ext>
              </a:extLst>
            </p:cNvPr>
            <p:cNvGrpSpPr/>
            <p:nvPr/>
          </p:nvGrpSpPr>
          <p:grpSpPr>
            <a:xfrm>
              <a:off x="619207" y="1491630"/>
              <a:ext cx="3311864" cy="576064"/>
              <a:chOff x="619207" y="1707654"/>
              <a:chExt cx="3311864" cy="576064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1266775" y="1841217"/>
                <a:ext cx="266429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altLang="ko-KR" sz="1600" b="1" dirty="0">
                    <a:solidFill>
                      <a:schemeClr val="bg1"/>
                    </a:solidFill>
                    <a:cs typeface="Arial" pitchFamily="34" charset="0"/>
                  </a:rPr>
                  <a:t>Czcionka Szeryfowa</a:t>
                </a:r>
                <a:endParaRPr lang="ko-KR" altLang="en-US" sz="16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grpSp>
            <p:nvGrpSpPr>
              <p:cNvPr id="32" name="Grupa 31">
                <a:extLst>
                  <a:ext uri="{FF2B5EF4-FFF2-40B4-BE49-F238E27FC236}">
                    <a16:creationId xmlns:a16="http://schemas.microsoft.com/office/drawing/2014/main" xmlns="" id="{C67BE1BD-56A8-4E55-962B-7BF668E9DBEE}"/>
                  </a:ext>
                </a:extLst>
              </p:cNvPr>
              <p:cNvGrpSpPr/>
              <p:nvPr/>
            </p:nvGrpSpPr>
            <p:grpSpPr>
              <a:xfrm>
                <a:off x="619207" y="1707654"/>
                <a:ext cx="642872" cy="576064"/>
                <a:chOff x="619207" y="1707654"/>
                <a:chExt cx="642872" cy="576064"/>
              </a:xfrm>
            </p:grpSpPr>
            <p:sp>
              <p:nvSpPr>
                <p:cNvPr id="7" name="Oval 6"/>
                <p:cNvSpPr/>
                <p:nvPr/>
              </p:nvSpPr>
              <p:spPr>
                <a:xfrm>
                  <a:off x="652611" y="1707654"/>
                  <a:ext cx="576064" cy="5760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619207" y="1773236"/>
                  <a:ext cx="64287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2400" b="1" dirty="0">
                      <a:solidFill>
                        <a:schemeClr val="accent1"/>
                      </a:solidFill>
                      <a:cs typeface="Arial" pitchFamily="34" charset="0"/>
                    </a:rPr>
                    <a:t>01</a:t>
                  </a:r>
                  <a:endParaRPr lang="ko-KR" altLang="en-US" sz="2400" b="1" dirty="0">
                    <a:solidFill>
                      <a:schemeClr val="accent1"/>
                    </a:solidFill>
                    <a:cs typeface="Arial" pitchFamily="34" charset="0"/>
                  </a:endParaRPr>
                </a:p>
              </p:txBody>
            </p:sp>
          </p:grpSp>
        </p:grpSp>
        <p:grpSp>
          <p:nvGrpSpPr>
            <p:cNvPr id="47" name="Grupa 46">
              <a:extLst>
                <a:ext uri="{FF2B5EF4-FFF2-40B4-BE49-F238E27FC236}">
                  <a16:creationId xmlns:a16="http://schemas.microsoft.com/office/drawing/2014/main" xmlns="" id="{D127369B-7925-4044-995F-1F724CA103F0}"/>
                </a:ext>
              </a:extLst>
            </p:cNvPr>
            <p:cNvGrpSpPr/>
            <p:nvPr/>
          </p:nvGrpSpPr>
          <p:grpSpPr>
            <a:xfrm>
              <a:off x="583489" y="2283718"/>
              <a:ext cx="3338125" cy="576064"/>
              <a:chOff x="583489" y="2715766"/>
              <a:chExt cx="3338125" cy="576064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634752" y="2715766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583489" y="2772965"/>
                <a:ext cx="6428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2400" b="1" dirty="0">
                    <a:solidFill>
                      <a:schemeClr val="accent1"/>
                    </a:solidFill>
                    <a:cs typeface="Arial" pitchFamily="34" charset="0"/>
                  </a:rPr>
                  <a:t>02</a:t>
                </a:r>
                <a:endParaRPr lang="ko-KR" altLang="en-US" sz="2400" b="1" dirty="0">
                  <a:solidFill>
                    <a:schemeClr val="accent1"/>
                  </a:solidFill>
                  <a:cs typeface="Arial" pitchFamily="34" charset="0"/>
                </a:endParaRPr>
              </a:p>
            </p:txBody>
          </p:sp>
          <p:sp>
            <p:nvSpPr>
              <p:cNvPr id="42" name="TextBox 12">
                <a:extLst>
                  <a:ext uri="{FF2B5EF4-FFF2-40B4-BE49-F238E27FC236}">
                    <a16:creationId xmlns:a16="http://schemas.microsoft.com/office/drawing/2014/main" xmlns="" id="{4CF8C32F-2054-4AC2-ADDD-EB95DA399D3D}"/>
                  </a:ext>
                </a:extLst>
              </p:cNvPr>
              <p:cNvSpPr txBox="1"/>
              <p:nvPr/>
            </p:nvSpPr>
            <p:spPr>
              <a:xfrm>
                <a:off x="1257318" y="2834520"/>
                <a:ext cx="266429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altLang="ko-KR" sz="1600" b="1" dirty="0">
                    <a:solidFill>
                      <a:schemeClr val="bg1"/>
                    </a:solidFill>
                    <a:cs typeface="Arial" pitchFamily="34" charset="0"/>
                  </a:rPr>
                  <a:t>Czcionka </a:t>
                </a:r>
                <a:r>
                  <a:rPr lang="pl-PL" altLang="ko-KR" sz="1600" b="1" dirty="0" err="1">
                    <a:solidFill>
                      <a:schemeClr val="bg1"/>
                    </a:solidFill>
                    <a:cs typeface="Arial" pitchFamily="34" charset="0"/>
                  </a:rPr>
                  <a:t>Bezszeryfowa</a:t>
                </a:r>
                <a:endParaRPr lang="ko-KR" altLang="en-US" sz="16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48" name="Grupa 47">
              <a:extLst>
                <a:ext uri="{FF2B5EF4-FFF2-40B4-BE49-F238E27FC236}">
                  <a16:creationId xmlns:a16="http://schemas.microsoft.com/office/drawing/2014/main" xmlns="" id="{117B7CBE-4C98-4760-8B01-7D39C027831F}"/>
                </a:ext>
              </a:extLst>
            </p:cNvPr>
            <p:cNvGrpSpPr/>
            <p:nvPr/>
          </p:nvGrpSpPr>
          <p:grpSpPr>
            <a:xfrm>
              <a:off x="583489" y="3075806"/>
              <a:ext cx="3934660" cy="576064"/>
              <a:chOff x="583489" y="3723878"/>
              <a:chExt cx="3934660" cy="576064"/>
            </a:xfrm>
          </p:grpSpPr>
          <p:sp>
            <p:nvSpPr>
              <p:cNvPr id="10" name="Oval 9"/>
              <p:cNvSpPr/>
              <p:nvPr/>
            </p:nvSpPr>
            <p:spPr>
              <a:xfrm>
                <a:off x="616893" y="3723878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45" name="Grupa 44">
                <a:extLst>
                  <a:ext uri="{FF2B5EF4-FFF2-40B4-BE49-F238E27FC236}">
                    <a16:creationId xmlns:a16="http://schemas.microsoft.com/office/drawing/2014/main" xmlns="" id="{1F4BC9FB-81F6-4D5F-88EE-756EBF34DD80}"/>
                  </a:ext>
                </a:extLst>
              </p:cNvPr>
              <p:cNvGrpSpPr/>
              <p:nvPr/>
            </p:nvGrpSpPr>
            <p:grpSpPr>
              <a:xfrm>
                <a:off x="583489" y="3781077"/>
                <a:ext cx="3934660" cy="461665"/>
                <a:chOff x="583489" y="3781077"/>
                <a:chExt cx="3934660" cy="461665"/>
              </a:xfrm>
            </p:grpSpPr>
            <p:sp>
              <p:nvSpPr>
                <p:cNvPr id="35" name="TextBox 34"/>
                <p:cNvSpPr txBox="1"/>
                <p:nvPr/>
              </p:nvSpPr>
              <p:spPr>
                <a:xfrm>
                  <a:off x="583489" y="3781077"/>
                  <a:ext cx="64287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2400" b="1" dirty="0">
                      <a:solidFill>
                        <a:schemeClr val="accent1"/>
                      </a:solidFill>
                      <a:cs typeface="Arial" pitchFamily="34" charset="0"/>
                    </a:rPr>
                    <a:t>03</a:t>
                  </a:r>
                  <a:endParaRPr lang="ko-KR" altLang="en-US" sz="2400" b="1" dirty="0">
                    <a:solidFill>
                      <a:schemeClr val="accent1"/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43" name="TextBox 12">
                  <a:extLst>
                    <a:ext uri="{FF2B5EF4-FFF2-40B4-BE49-F238E27FC236}">
                      <a16:creationId xmlns:a16="http://schemas.microsoft.com/office/drawing/2014/main" xmlns="" id="{95B4FEF1-A829-43C2-A375-8B0A4D46635A}"/>
                    </a:ext>
                  </a:extLst>
                </p:cNvPr>
                <p:cNvSpPr txBox="1"/>
                <p:nvPr/>
              </p:nvSpPr>
              <p:spPr>
                <a:xfrm>
                  <a:off x="1257318" y="3849058"/>
                  <a:ext cx="326083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l-PL" altLang="ko-KR" sz="1600" b="1" dirty="0">
                      <a:solidFill>
                        <a:schemeClr val="bg1"/>
                      </a:solidFill>
                      <a:cs typeface="Arial" pitchFamily="34" charset="0"/>
                    </a:rPr>
                    <a:t>Czcionka Slab </a:t>
                  </a:r>
                  <a:r>
                    <a:rPr lang="pl-PL" altLang="ko-KR" sz="1600" b="1" dirty="0" err="1">
                      <a:solidFill>
                        <a:schemeClr val="bg1"/>
                      </a:solidFill>
                      <a:cs typeface="Arial" pitchFamily="34" charset="0"/>
                    </a:rPr>
                    <a:t>serif</a:t>
                  </a:r>
                  <a:r>
                    <a:rPr lang="pl-PL" altLang="ko-KR" sz="1600" b="1" dirty="0">
                      <a:solidFill>
                        <a:schemeClr val="bg1"/>
                      </a:solidFill>
                      <a:cs typeface="Arial" pitchFamily="34" charset="0"/>
                    </a:rPr>
                    <a:t> (Egipcjanka)</a:t>
                  </a:r>
                  <a:endParaRPr lang="ko-KR" altLang="en-US" sz="1600" b="1" dirty="0">
                    <a:solidFill>
                      <a:schemeClr val="bg1"/>
                    </a:solidFill>
                    <a:cs typeface="Arial" pitchFamily="34" charset="0"/>
                  </a:endParaRPr>
                </a:p>
              </p:txBody>
            </p:sp>
          </p:grpSp>
        </p:grpSp>
        <p:grpSp>
          <p:nvGrpSpPr>
            <p:cNvPr id="53" name="Grupa 52">
              <a:extLst>
                <a:ext uri="{FF2B5EF4-FFF2-40B4-BE49-F238E27FC236}">
                  <a16:creationId xmlns:a16="http://schemas.microsoft.com/office/drawing/2014/main" xmlns="" id="{A4171C05-3EDD-4D5D-832C-7581D5A3AD60}"/>
                </a:ext>
              </a:extLst>
            </p:cNvPr>
            <p:cNvGrpSpPr/>
            <p:nvPr/>
          </p:nvGrpSpPr>
          <p:grpSpPr>
            <a:xfrm>
              <a:off x="583489" y="3862406"/>
              <a:ext cx="3934659" cy="576064"/>
              <a:chOff x="583489" y="3862406"/>
              <a:chExt cx="3934659" cy="576064"/>
            </a:xfrm>
          </p:grpSpPr>
          <p:grpSp>
            <p:nvGrpSpPr>
              <p:cNvPr id="49" name="Grupa 48">
                <a:extLst>
                  <a:ext uri="{FF2B5EF4-FFF2-40B4-BE49-F238E27FC236}">
                    <a16:creationId xmlns:a16="http://schemas.microsoft.com/office/drawing/2014/main" xmlns="" id="{D10C403E-5A80-4B39-B9BC-667D5A57249A}"/>
                  </a:ext>
                </a:extLst>
              </p:cNvPr>
              <p:cNvGrpSpPr/>
              <p:nvPr/>
            </p:nvGrpSpPr>
            <p:grpSpPr>
              <a:xfrm>
                <a:off x="583489" y="3862406"/>
                <a:ext cx="642872" cy="576064"/>
                <a:chOff x="5217690" y="1716037"/>
                <a:chExt cx="642872" cy="576064"/>
              </a:xfrm>
            </p:grpSpPr>
            <p:sp>
              <p:nvSpPr>
                <p:cNvPr id="20" name="Oval 19"/>
                <p:cNvSpPr/>
                <p:nvPr/>
              </p:nvSpPr>
              <p:spPr>
                <a:xfrm>
                  <a:off x="5248647" y="1716037"/>
                  <a:ext cx="576064" cy="5760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5217690" y="1779662"/>
                  <a:ext cx="64287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2400" b="1" dirty="0">
                      <a:solidFill>
                        <a:schemeClr val="accent1"/>
                      </a:solidFill>
                      <a:cs typeface="Arial" pitchFamily="34" charset="0"/>
                    </a:rPr>
                    <a:t>04</a:t>
                  </a:r>
                  <a:endParaRPr lang="ko-KR" altLang="en-US" sz="2400" b="1" dirty="0">
                    <a:solidFill>
                      <a:schemeClr val="accent1"/>
                    </a:solidFill>
                    <a:cs typeface="Arial" pitchFamily="34" charset="0"/>
                  </a:endParaRPr>
                </a:p>
              </p:txBody>
            </p:sp>
          </p:grpSp>
          <p:sp>
            <p:nvSpPr>
              <p:cNvPr id="50" name="TextBox 12">
                <a:extLst>
                  <a:ext uri="{FF2B5EF4-FFF2-40B4-BE49-F238E27FC236}">
                    <a16:creationId xmlns:a16="http://schemas.microsoft.com/office/drawing/2014/main" xmlns="" id="{EECA9FAA-C182-4B8A-A6AC-BC4CD248BC16}"/>
                  </a:ext>
                </a:extLst>
              </p:cNvPr>
              <p:cNvSpPr txBox="1"/>
              <p:nvPr/>
            </p:nvSpPr>
            <p:spPr>
              <a:xfrm>
                <a:off x="1257317" y="3987586"/>
                <a:ext cx="326083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altLang="ko-KR" sz="1600" b="1" dirty="0">
                    <a:solidFill>
                      <a:schemeClr val="bg1"/>
                    </a:solidFill>
                    <a:cs typeface="Arial" pitchFamily="34" charset="0"/>
                  </a:rPr>
                  <a:t>Czcionka Skryptowa</a:t>
                </a:r>
                <a:endParaRPr lang="ko-KR" altLang="en-US" sz="16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56" name="Grupa 55">
            <a:extLst>
              <a:ext uri="{FF2B5EF4-FFF2-40B4-BE49-F238E27FC236}">
                <a16:creationId xmlns:a16="http://schemas.microsoft.com/office/drawing/2014/main" xmlns="" id="{1C7DF29B-B23F-4B36-AD71-8C12500E719F}"/>
              </a:ext>
            </a:extLst>
          </p:cNvPr>
          <p:cNvGrpSpPr/>
          <p:nvPr/>
        </p:nvGrpSpPr>
        <p:grpSpPr>
          <a:xfrm>
            <a:off x="4863536" y="1491630"/>
            <a:ext cx="4028944" cy="576064"/>
            <a:chOff x="619207" y="1707654"/>
            <a:chExt cx="4028944" cy="576064"/>
          </a:xfrm>
        </p:grpSpPr>
        <p:sp>
          <p:nvSpPr>
            <p:cNvPr id="71" name="TextBox 12">
              <a:extLst>
                <a:ext uri="{FF2B5EF4-FFF2-40B4-BE49-F238E27FC236}">
                  <a16:creationId xmlns:a16="http://schemas.microsoft.com/office/drawing/2014/main" xmlns="" id="{C8811BAC-46DE-45F6-9549-C4E49B0964CB}"/>
                </a:ext>
              </a:extLst>
            </p:cNvPr>
            <p:cNvSpPr txBox="1"/>
            <p:nvPr/>
          </p:nvSpPr>
          <p:spPr>
            <a:xfrm>
              <a:off x="1266775" y="1841217"/>
              <a:ext cx="338137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altLang="ko-KR" sz="1600" b="1" dirty="0">
                  <a:solidFill>
                    <a:schemeClr val="bg1"/>
                  </a:solidFill>
                  <a:cs typeface="Arial" pitchFamily="34" charset="0"/>
                </a:rPr>
                <a:t>Czcionka </a:t>
              </a:r>
              <a:r>
                <a:rPr lang="pl-PL" altLang="ko-KR" sz="1600" b="1" dirty="0" err="1">
                  <a:solidFill>
                    <a:schemeClr val="bg1"/>
                  </a:solidFill>
                  <a:cs typeface="Arial" pitchFamily="34" charset="0"/>
                </a:rPr>
                <a:t>Handwriting</a:t>
              </a:r>
              <a:r>
                <a:rPr lang="pl-PL" altLang="ko-KR" sz="1600" b="1" dirty="0">
                  <a:solidFill>
                    <a:schemeClr val="bg1"/>
                  </a:solidFill>
                  <a:cs typeface="Arial" pitchFamily="34" charset="0"/>
                </a:rPr>
                <a:t> (Odręczna)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grpSp>
          <p:nvGrpSpPr>
            <p:cNvPr id="72" name="Grupa 71">
              <a:extLst>
                <a:ext uri="{FF2B5EF4-FFF2-40B4-BE49-F238E27FC236}">
                  <a16:creationId xmlns:a16="http://schemas.microsoft.com/office/drawing/2014/main" xmlns="" id="{A2264F9B-BE0D-437A-9967-9C1D44B320A2}"/>
                </a:ext>
              </a:extLst>
            </p:cNvPr>
            <p:cNvGrpSpPr/>
            <p:nvPr/>
          </p:nvGrpSpPr>
          <p:grpSpPr>
            <a:xfrm>
              <a:off x="619207" y="1707654"/>
              <a:ext cx="642872" cy="576064"/>
              <a:chOff x="619207" y="1707654"/>
              <a:chExt cx="642872" cy="576064"/>
            </a:xfrm>
          </p:grpSpPr>
          <p:sp>
            <p:nvSpPr>
              <p:cNvPr id="73" name="Oval 6">
                <a:extLst>
                  <a:ext uri="{FF2B5EF4-FFF2-40B4-BE49-F238E27FC236}">
                    <a16:creationId xmlns:a16="http://schemas.microsoft.com/office/drawing/2014/main" xmlns="" id="{7A03FA7B-57CF-45E7-BBF7-255AFD9FF91D}"/>
                  </a:ext>
                </a:extLst>
              </p:cNvPr>
              <p:cNvSpPr/>
              <p:nvPr/>
            </p:nvSpPr>
            <p:spPr>
              <a:xfrm>
                <a:off x="652611" y="1707654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TextBox 32">
                <a:extLst>
                  <a:ext uri="{FF2B5EF4-FFF2-40B4-BE49-F238E27FC236}">
                    <a16:creationId xmlns:a16="http://schemas.microsoft.com/office/drawing/2014/main" xmlns="" id="{1FDF29AC-2BAB-40D8-95CB-245501B68A17}"/>
                  </a:ext>
                </a:extLst>
              </p:cNvPr>
              <p:cNvSpPr txBox="1"/>
              <p:nvPr/>
            </p:nvSpPr>
            <p:spPr>
              <a:xfrm>
                <a:off x="619207" y="1773236"/>
                <a:ext cx="6428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2400" b="1" dirty="0">
                    <a:solidFill>
                      <a:schemeClr val="accent1"/>
                    </a:solidFill>
                    <a:cs typeface="Arial" pitchFamily="34" charset="0"/>
                  </a:rPr>
                  <a:t>0</a:t>
                </a:r>
                <a:r>
                  <a:rPr lang="pl-PL" altLang="ko-KR" sz="2400" b="1" dirty="0">
                    <a:solidFill>
                      <a:schemeClr val="accent1"/>
                    </a:solidFill>
                    <a:cs typeface="Arial" pitchFamily="34" charset="0"/>
                  </a:rPr>
                  <a:t>5</a:t>
                </a:r>
                <a:endParaRPr lang="ko-KR" altLang="en-US" sz="2400" b="1" dirty="0">
                  <a:solidFill>
                    <a:schemeClr val="accent1"/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57" name="Grupa 56">
            <a:extLst>
              <a:ext uri="{FF2B5EF4-FFF2-40B4-BE49-F238E27FC236}">
                <a16:creationId xmlns:a16="http://schemas.microsoft.com/office/drawing/2014/main" xmlns="" id="{5682846F-62EE-4CF8-AB8A-11658FEA72D9}"/>
              </a:ext>
            </a:extLst>
          </p:cNvPr>
          <p:cNvGrpSpPr/>
          <p:nvPr/>
        </p:nvGrpSpPr>
        <p:grpSpPr>
          <a:xfrm>
            <a:off x="4827818" y="2283718"/>
            <a:ext cx="3338125" cy="576064"/>
            <a:chOff x="583489" y="2715766"/>
            <a:chExt cx="3338125" cy="576064"/>
          </a:xfrm>
        </p:grpSpPr>
        <p:sp>
          <p:nvSpPr>
            <p:cNvPr id="68" name="Oval 8">
              <a:extLst>
                <a:ext uri="{FF2B5EF4-FFF2-40B4-BE49-F238E27FC236}">
                  <a16:creationId xmlns:a16="http://schemas.microsoft.com/office/drawing/2014/main" xmlns="" id="{189E4497-91B0-4A7B-BDFF-C9E92029919C}"/>
                </a:ext>
              </a:extLst>
            </p:cNvPr>
            <p:cNvSpPr/>
            <p:nvPr/>
          </p:nvSpPr>
          <p:spPr>
            <a:xfrm>
              <a:off x="634752" y="2715766"/>
              <a:ext cx="576064" cy="5760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9" name="TextBox 33">
              <a:extLst>
                <a:ext uri="{FF2B5EF4-FFF2-40B4-BE49-F238E27FC236}">
                  <a16:creationId xmlns:a16="http://schemas.microsoft.com/office/drawing/2014/main" xmlns="" id="{C45BD1B9-C099-4239-AEF5-DC2BDA0AB275}"/>
                </a:ext>
              </a:extLst>
            </p:cNvPr>
            <p:cNvSpPr txBox="1"/>
            <p:nvPr/>
          </p:nvSpPr>
          <p:spPr>
            <a:xfrm>
              <a:off x="583489" y="2772965"/>
              <a:ext cx="6428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1"/>
                  </a:solidFill>
                  <a:cs typeface="Arial" pitchFamily="34" charset="0"/>
                </a:rPr>
                <a:t>0</a:t>
              </a:r>
              <a:r>
                <a:rPr lang="pl-PL" altLang="ko-KR" sz="2400" b="1" dirty="0">
                  <a:solidFill>
                    <a:schemeClr val="accent1"/>
                  </a:solidFill>
                  <a:cs typeface="Arial" pitchFamily="34" charset="0"/>
                </a:rPr>
                <a:t>6</a:t>
              </a:r>
              <a:endParaRPr lang="ko-KR" altLang="en-US" sz="2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70" name="TextBox 12">
              <a:extLst>
                <a:ext uri="{FF2B5EF4-FFF2-40B4-BE49-F238E27FC236}">
                  <a16:creationId xmlns:a16="http://schemas.microsoft.com/office/drawing/2014/main" xmlns="" id="{54F21230-EE10-4E98-B813-CCDEE76696F0}"/>
                </a:ext>
              </a:extLst>
            </p:cNvPr>
            <p:cNvSpPr txBox="1"/>
            <p:nvPr/>
          </p:nvSpPr>
          <p:spPr>
            <a:xfrm>
              <a:off x="1257318" y="2834520"/>
              <a:ext cx="26642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altLang="ko-KR" sz="1600" b="1" dirty="0">
                  <a:solidFill>
                    <a:schemeClr val="bg1"/>
                  </a:solidFill>
                  <a:cs typeface="Arial" pitchFamily="34" charset="0"/>
                </a:rPr>
                <a:t>Czcionka </a:t>
              </a:r>
              <a:r>
                <a:rPr lang="pl-PL" altLang="ko-KR" sz="1600" b="1" dirty="0" err="1">
                  <a:solidFill>
                    <a:schemeClr val="bg1"/>
                  </a:solidFill>
                  <a:cs typeface="Arial" pitchFamily="34" charset="0"/>
                </a:rPr>
                <a:t>Monospace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58" name="Grupa 57">
            <a:extLst>
              <a:ext uri="{FF2B5EF4-FFF2-40B4-BE49-F238E27FC236}">
                <a16:creationId xmlns:a16="http://schemas.microsoft.com/office/drawing/2014/main" xmlns="" id="{828B84D6-9641-432C-A4B7-9486A77F614E}"/>
              </a:ext>
            </a:extLst>
          </p:cNvPr>
          <p:cNvGrpSpPr/>
          <p:nvPr/>
        </p:nvGrpSpPr>
        <p:grpSpPr>
          <a:xfrm>
            <a:off x="4827818" y="3075806"/>
            <a:ext cx="3934660" cy="576064"/>
            <a:chOff x="583489" y="3723878"/>
            <a:chExt cx="3934660" cy="576064"/>
          </a:xfrm>
        </p:grpSpPr>
        <p:sp>
          <p:nvSpPr>
            <p:cNvPr id="64" name="Oval 9">
              <a:extLst>
                <a:ext uri="{FF2B5EF4-FFF2-40B4-BE49-F238E27FC236}">
                  <a16:creationId xmlns:a16="http://schemas.microsoft.com/office/drawing/2014/main" xmlns="" id="{35FF4EAA-65BC-4B19-8FD8-4A80651243FB}"/>
                </a:ext>
              </a:extLst>
            </p:cNvPr>
            <p:cNvSpPr/>
            <p:nvPr/>
          </p:nvSpPr>
          <p:spPr>
            <a:xfrm>
              <a:off x="616893" y="3723878"/>
              <a:ext cx="576064" cy="5760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65" name="Grupa 64">
              <a:extLst>
                <a:ext uri="{FF2B5EF4-FFF2-40B4-BE49-F238E27FC236}">
                  <a16:creationId xmlns:a16="http://schemas.microsoft.com/office/drawing/2014/main" xmlns="" id="{3B1E3622-FB29-4D89-A1F9-9960584CEBB6}"/>
                </a:ext>
              </a:extLst>
            </p:cNvPr>
            <p:cNvGrpSpPr/>
            <p:nvPr/>
          </p:nvGrpSpPr>
          <p:grpSpPr>
            <a:xfrm>
              <a:off x="583489" y="3781077"/>
              <a:ext cx="3934660" cy="461665"/>
              <a:chOff x="583489" y="3781077"/>
              <a:chExt cx="3934660" cy="461665"/>
            </a:xfrm>
          </p:grpSpPr>
          <p:sp>
            <p:nvSpPr>
              <p:cNvPr id="66" name="TextBox 34">
                <a:extLst>
                  <a:ext uri="{FF2B5EF4-FFF2-40B4-BE49-F238E27FC236}">
                    <a16:creationId xmlns:a16="http://schemas.microsoft.com/office/drawing/2014/main" xmlns="" id="{E794DB1C-8868-4B9C-8984-A901A0BCBF80}"/>
                  </a:ext>
                </a:extLst>
              </p:cNvPr>
              <p:cNvSpPr txBox="1"/>
              <p:nvPr/>
            </p:nvSpPr>
            <p:spPr>
              <a:xfrm>
                <a:off x="583489" y="3781077"/>
                <a:ext cx="6428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2400" b="1" dirty="0">
                    <a:solidFill>
                      <a:schemeClr val="accent1"/>
                    </a:solidFill>
                    <a:cs typeface="Arial" pitchFamily="34" charset="0"/>
                  </a:rPr>
                  <a:t>0</a:t>
                </a:r>
                <a:r>
                  <a:rPr lang="pl-PL" altLang="ko-KR" sz="2400" b="1" dirty="0">
                    <a:solidFill>
                      <a:schemeClr val="accent1"/>
                    </a:solidFill>
                    <a:cs typeface="Arial" pitchFamily="34" charset="0"/>
                  </a:rPr>
                  <a:t>7</a:t>
                </a:r>
                <a:endParaRPr lang="ko-KR" altLang="en-US" sz="2400" b="1" dirty="0">
                  <a:solidFill>
                    <a:schemeClr val="accent1"/>
                  </a:solidFill>
                  <a:cs typeface="Arial" pitchFamily="34" charset="0"/>
                </a:endParaRPr>
              </a:p>
            </p:txBody>
          </p:sp>
          <p:sp>
            <p:nvSpPr>
              <p:cNvPr id="67" name="TextBox 12">
                <a:extLst>
                  <a:ext uri="{FF2B5EF4-FFF2-40B4-BE49-F238E27FC236}">
                    <a16:creationId xmlns:a16="http://schemas.microsoft.com/office/drawing/2014/main" xmlns="" id="{C90A69A0-1367-4E2D-AEA6-0D0EFCA94B80}"/>
                  </a:ext>
                </a:extLst>
              </p:cNvPr>
              <p:cNvSpPr txBox="1"/>
              <p:nvPr/>
            </p:nvSpPr>
            <p:spPr>
              <a:xfrm>
                <a:off x="1257318" y="3849058"/>
                <a:ext cx="326083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altLang="ko-KR" sz="1600" b="1" dirty="0">
                    <a:solidFill>
                      <a:schemeClr val="bg1"/>
                    </a:solidFill>
                    <a:cs typeface="Arial" pitchFamily="34" charset="0"/>
                  </a:rPr>
                  <a:t>Czcionka Display</a:t>
                </a:r>
                <a:endParaRPr lang="ko-KR" altLang="en-US" sz="16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3239406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Symbol zastępczy obrazu 14">
            <a:extLst>
              <a:ext uri="{FF2B5EF4-FFF2-40B4-BE49-F238E27FC236}">
                <a16:creationId xmlns:a16="http://schemas.microsoft.com/office/drawing/2014/main" xmlns="" id="{B0CFB296-313A-411E-99FB-D70E6938620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830" r="22830"/>
          <a:stretch>
            <a:fillRect/>
          </a:stretch>
        </p:blipFill>
        <p:spPr/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l-PL" altLang="ko-KR" dirty="0"/>
              <a:t>Czcionka Szeryfowa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67544" y="1153233"/>
            <a:ext cx="35058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Cechy:</a:t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• Najbardziej klasyczny wzór fontu</a:t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• Charakterystyczne </a:t>
            </a:r>
            <a:r>
              <a:rPr lang="pl-PL" altLang="ko-KR" sz="1200" b="1" dirty="0" err="1">
                <a:solidFill>
                  <a:schemeClr val="accent1"/>
                </a:solidFill>
                <a:cs typeface="Arial" pitchFamily="34" charset="0"/>
              </a:rPr>
              <a:t>szeryfy</a:t>
            </a: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/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• Łatwość czytania</a:t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/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Zastosowanie:</a:t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• Książki</a:t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• Dokumenty</a:t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• Czasopisma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544" y="3363839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Przykłady:</a:t>
            </a:r>
            <a:br>
              <a:rPr lang="pl-PL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</a:br>
            <a:r>
              <a:rPr lang="pl-PL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• Times New Roman</a:t>
            </a:r>
            <a:br>
              <a:rPr lang="pl-PL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</a:br>
            <a:r>
              <a:rPr lang="pl-PL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• Georgia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pic>
        <p:nvPicPr>
          <p:cNvPr id="17" name="Obraz 16">
            <a:extLst>
              <a:ext uri="{FF2B5EF4-FFF2-40B4-BE49-F238E27FC236}">
                <a16:creationId xmlns:a16="http://schemas.microsoft.com/office/drawing/2014/main" xmlns="" id="{25E2C2F4-CD8B-4E35-93C0-5EE744568B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90" t="20591" r="9332" b="27931"/>
          <a:stretch/>
        </p:blipFill>
        <p:spPr>
          <a:xfrm>
            <a:off x="4522313" y="1657790"/>
            <a:ext cx="3456384" cy="864096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xmlns="" id="{1FDF430C-7781-4F24-8397-73B2FE5B87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13479" y="2521886"/>
            <a:ext cx="3465217" cy="1659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11712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l-PL" altLang="ko-KR" dirty="0"/>
              <a:t>Czcionka </a:t>
            </a:r>
            <a:r>
              <a:rPr lang="pl-PL" altLang="ko-KR" dirty="0" err="1"/>
              <a:t>Bezszeryfowa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67544" y="1131590"/>
            <a:ext cx="35058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Cechy:</a:t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• Brak charakterystycznych szeryfów</a:t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• Duża popularność</a:t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/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Zastosowanie:</a:t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• Aplikacje</a:t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• Strony internetowe</a:t>
            </a:r>
            <a:b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</a:br>
            <a:r>
              <a:rPr lang="pl-PL" altLang="ko-KR" sz="1200" b="1" dirty="0">
                <a:solidFill>
                  <a:schemeClr val="accent1"/>
                </a:solidFill>
                <a:cs typeface="Arial" pitchFamily="34" charset="0"/>
              </a:rPr>
              <a:t>• Publikacje elektroniczne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544" y="3363838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Przykłady:</a:t>
            </a:r>
            <a:br>
              <a:rPr lang="pl-PL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</a:br>
            <a:r>
              <a:rPr lang="pl-PL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• Arial</a:t>
            </a:r>
            <a:br>
              <a:rPr lang="pl-PL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</a:br>
            <a:r>
              <a:rPr lang="pl-PL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• Tahoma</a:t>
            </a:r>
            <a:br>
              <a:rPr lang="pl-PL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</a:br>
            <a:r>
              <a:rPr lang="pl-PL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• Verdana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pic>
        <p:nvPicPr>
          <p:cNvPr id="10" name="Symbol zastępczy obrazu 9">
            <a:extLst>
              <a:ext uri="{FF2B5EF4-FFF2-40B4-BE49-F238E27FC236}">
                <a16:creationId xmlns:a16="http://schemas.microsoft.com/office/drawing/2014/main" xmlns="" id="{416F4CBA-924C-4C27-AE5C-577A14B13EF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830" r="22830"/>
          <a:stretch>
            <a:fillRect/>
          </a:stretch>
        </p:blipFill>
        <p:spPr/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xmlns="" id="{44C21B1C-59A9-4E3F-A563-BC21D17C284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89" t="16890" r="7206" b="21181"/>
          <a:stretch/>
        </p:blipFill>
        <p:spPr>
          <a:xfrm>
            <a:off x="4513479" y="1647970"/>
            <a:ext cx="3439991" cy="995787"/>
          </a:xfrm>
          <a:prstGeom prst="rect">
            <a:avLst/>
          </a:prstGeom>
        </p:spPr>
      </p:pic>
      <p:pic>
        <p:nvPicPr>
          <p:cNvPr id="18" name="Obraz 17">
            <a:extLst>
              <a:ext uri="{FF2B5EF4-FFF2-40B4-BE49-F238E27FC236}">
                <a16:creationId xmlns:a16="http://schemas.microsoft.com/office/drawing/2014/main" xmlns="" id="{8141407C-73F2-451F-8915-45369B3D50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10421" y="2601338"/>
            <a:ext cx="3465217" cy="1572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60347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over and End Slide Master">
  <a:themeElements>
    <a:clrScheme name="ALLPPT-COLOR-A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2AEB8"/>
      </a:accent1>
      <a:accent2>
        <a:srgbClr val="F2A40D"/>
      </a:accent2>
      <a:accent3>
        <a:srgbClr val="32AEB8"/>
      </a:accent3>
      <a:accent4>
        <a:srgbClr val="F2A40D"/>
      </a:accent4>
      <a:accent5>
        <a:srgbClr val="32AEB8"/>
      </a:accent5>
      <a:accent6>
        <a:srgbClr val="F2A40D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2AEB8"/>
      </a:accent1>
      <a:accent2>
        <a:srgbClr val="F2A40D"/>
      </a:accent2>
      <a:accent3>
        <a:srgbClr val="32AEB8"/>
      </a:accent3>
      <a:accent4>
        <a:srgbClr val="F2A40D"/>
      </a:accent4>
      <a:accent5>
        <a:srgbClr val="32AEB8"/>
      </a:accent5>
      <a:accent6>
        <a:srgbClr val="F2A40D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2AEB8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2AEB8"/>
      </a:accent1>
      <a:accent2>
        <a:srgbClr val="F2A40D"/>
      </a:accent2>
      <a:accent3>
        <a:srgbClr val="32AEB8"/>
      </a:accent3>
      <a:accent4>
        <a:srgbClr val="F2A40D"/>
      </a:accent4>
      <a:accent5>
        <a:srgbClr val="32AEB8"/>
      </a:accent5>
      <a:accent6>
        <a:srgbClr val="F2A40D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1638</TotalTime>
  <Words>383</Words>
  <Application>Microsoft Office PowerPoint</Application>
  <PresentationFormat>Pokaz na ekranie (16:9)</PresentationFormat>
  <Paragraphs>105</Paragraphs>
  <Slides>22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3</vt:i4>
      </vt:variant>
      <vt:variant>
        <vt:lpstr>Tytuły slajdów</vt:lpstr>
      </vt:variant>
      <vt:variant>
        <vt:i4>22</vt:i4>
      </vt:variant>
    </vt:vector>
  </HeadingPairs>
  <TitlesOfParts>
    <vt:vector size="25" baseType="lpstr">
      <vt:lpstr>Cover and End Slide Master</vt:lpstr>
      <vt:lpstr>Contents Slide Master</vt:lpstr>
      <vt:lpstr>Section Break Slide Master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Slajd 18</vt:lpstr>
      <vt:lpstr>Slajd 19</vt:lpstr>
      <vt:lpstr>Slajd 20</vt:lpstr>
      <vt:lpstr>Slajd 21</vt:lpstr>
      <vt:lpstr>Slajd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Typy i Formaty fontów</dc:title>
  <dc:creator>Mateusz Bogdan Kl3GG</dc:creator>
  <cp:keywords>Fonty</cp:keywords>
  <cp:lastModifiedBy>admin</cp:lastModifiedBy>
  <cp:revision>143</cp:revision>
  <dcterms:created xsi:type="dcterms:W3CDTF">2016-12-05T23:26:54Z</dcterms:created>
  <dcterms:modified xsi:type="dcterms:W3CDTF">2022-06-22T07:47:15Z</dcterms:modified>
</cp:coreProperties>
</file>